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6" r:id="rId3"/>
    <p:sldId id="316" r:id="rId4"/>
    <p:sldId id="319" r:id="rId5"/>
    <p:sldId id="285" r:id="rId6"/>
    <p:sldId id="305" r:id="rId7"/>
    <p:sldId id="302" r:id="rId8"/>
    <p:sldId id="307" r:id="rId9"/>
    <p:sldId id="303" r:id="rId10"/>
    <p:sldId id="337" r:id="rId11"/>
    <p:sldId id="291" r:id="rId12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09" autoAdjust="0"/>
  </p:normalViewPr>
  <p:slideViewPr>
    <p:cSldViewPr snapToGrid="0">
      <p:cViewPr varScale="1">
        <p:scale>
          <a:sx n="85" d="100"/>
          <a:sy n="85" d="100"/>
        </p:scale>
        <p:origin x="6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F1AD9-9AC6-49D3-9E3A-C68339A4FFF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18108-C6BE-4187-874B-7422764E9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9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108-C6BE-4187-874B-7422764E95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5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108-C6BE-4187-874B-7422764E95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108-C6BE-4187-874B-7422764E95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5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9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0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2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0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8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7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2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8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35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46C8F1-9B80-47EE-B341-D6621260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56" y="3002843"/>
            <a:ext cx="10634133" cy="219004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оформление адаптированной образовательной программы 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программы для обучающегося 1 класса с особенностями здоровья – ТНР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0" y="0"/>
            <a:ext cx="4165878" cy="333135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184444" y="5192889"/>
            <a:ext cx="3206045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Зверева В.А.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МАОУ СШ №156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27.01.2023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799" y="146756"/>
            <a:ext cx="9493957" cy="1162756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завершения учебного года специалистами сопровождения проводится мониторинг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337" y="1794933"/>
            <a:ext cx="11236507" cy="4470400"/>
          </a:xfrm>
        </p:spPr>
        <p:txBody>
          <a:bodyPr>
            <a:no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определения эффективности реализации АОП: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Мониторинг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итоговых контрольных работ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Заседание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 (анализ проведенных диагностических мероприятий специалистов сопровождения и учителя (классного руководителя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условии положительной динамики: рекомендация родителям о прохождении ППк, с целью изменения образовательной программы с Адаптированной на основную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стабильной динамике: рекомендуем продолжить обучение по тем же АОП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отрицательной динамики: рекомендация родителям о прохождении ППк, с целью изменения образовательной программы ( с 5.1 на 5.2 или др.)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978" y="399707"/>
            <a:ext cx="110938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r>
              <a:rPr lang="ru-RU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7688" y="286604"/>
            <a:ext cx="8197991" cy="100033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66044" y="1845734"/>
            <a:ext cx="10489636" cy="40233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752975" indent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«Вся ценность общества зависит от того, какие возможности предоставляет оно развитию индивидуальности»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52975" indent="0"/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А.Эйнштейн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  <p:pic>
        <p:nvPicPr>
          <p:cNvPr id="6" name="Picture 7830"/>
          <p:cNvPicPr/>
          <p:nvPr/>
        </p:nvPicPr>
        <p:blipFill>
          <a:blip r:embed="rId3"/>
          <a:stretch>
            <a:fillRect/>
          </a:stretch>
        </p:blipFill>
        <p:spPr>
          <a:xfrm>
            <a:off x="563249" y="2172692"/>
            <a:ext cx="4788877" cy="3696402"/>
          </a:xfrm>
          <a:prstGeom prst="rect">
            <a:avLst/>
          </a:prstGeom>
        </p:spPr>
      </p:pic>
      <p:grpSp>
        <p:nvGrpSpPr>
          <p:cNvPr id="7" name="Group 7921"/>
          <p:cNvGrpSpPr/>
          <p:nvPr/>
        </p:nvGrpSpPr>
        <p:grpSpPr>
          <a:xfrm>
            <a:off x="2957687" y="203316"/>
            <a:ext cx="8197991" cy="1354015"/>
            <a:chOff x="0" y="0"/>
            <a:chExt cx="6906768" cy="790956"/>
          </a:xfrm>
        </p:grpSpPr>
        <p:sp>
          <p:nvSpPr>
            <p:cNvPr id="8" name="Shape 1097"/>
            <p:cNvSpPr/>
            <p:nvPr/>
          </p:nvSpPr>
          <p:spPr>
            <a:xfrm>
              <a:off x="0" y="0"/>
              <a:ext cx="792480" cy="790956"/>
            </a:xfrm>
            <a:custGeom>
              <a:avLst/>
              <a:gdLst/>
              <a:ahLst/>
              <a:cxnLst/>
              <a:rect l="0" t="0" r="0" b="0"/>
              <a:pathLst>
                <a:path w="792480" h="790956">
                  <a:moveTo>
                    <a:pt x="396240" y="0"/>
                  </a:moveTo>
                  <a:cubicBezTo>
                    <a:pt x="615061" y="0"/>
                    <a:pt x="792480" y="177038"/>
                    <a:pt x="792480" y="395478"/>
                  </a:cubicBezTo>
                  <a:cubicBezTo>
                    <a:pt x="792480" y="613918"/>
                    <a:pt x="615061" y="790956"/>
                    <a:pt x="396240" y="790956"/>
                  </a:cubicBezTo>
                  <a:cubicBezTo>
                    <a:pt x="177419" y="790956"/>
                    <a:pt x="0" y="613918"/>
                    <a:pt x="0" y="395478"/>
                  </a:cubicBezTo>
                  <a:cubicBezTo>
                    <a:pt x="0" y="177038"/>
                    <a:pt x="177419" y="0"/>
                    <a:pt x="39624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60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106"/>
            <p:cNvSpPr/>
            <p:nvPr/>
          </p:nvSpPr>
          <p:spPr>
            <a:xfrm>
              <a:off x="236858" y="468518"/>
              <a:ext cx="43272" cy="86515"/>
            </a:xfrm>
            <a:custGeom>
              <a:avLst/>
              <a:gdLst/>
              <a:ahLst/>
              <a:cxnLst/>
              <a:rect l="0" t="0" r="0" b="0"/>
              <a:pathLst>
                <a:path w="43272" h="86515">
                  <a:moveTo>
                    <a:pt x="43272" y="0"/>
                  </a:moveTo>
                  <a:lnTo>
                    <a:pt x="43272" y="28838"/>
                  </a:lnTo>
                  <a:cubicBezTo>
                    <a:pt x="35315" y="28838"/>
                    <a:pt x="28848" y="35303"/>
                    <a:pt x="28848" y="43258"/>
                  </a:cubicBezTo>
                  <a:cubicBezTo>
                    <a:pt x="28848" y="51204"/>
                    <a:pt x="35315" y="57677"/>
                    <a:pt x="43272" y="57677"/>
                  </a:cubicBezTo>
                  <a:lnTo>
                    <a:pt x="43272" y="86515"/>
                  </a:lnTo>
                  <a:cubicBezTo>
                    <a:pt x="19409" y="86515"/>
                    <a:pt x="0" y="67105"/>
                    <a:pt x="0" y="43258"/>
                  </a:cubicBezTo>
                  <a:cubicBezTo>
                    <a:pt x="0" y="19402"/>
                    <a:pt x="19409" y="0"/>
                    <a:pt x="432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107"/>
            <p:cNvSpPr/>
            <p:nvPr/>
          </p:nvSpPr>
          <p:spPr>
            <a:xfrm>
              <a:off x="280131" y="468518"/>
              <a:ext cx="43272" cy="86515"/>
            </a:xfrm>
            <a:custGeom>
              <a:avLst/>
              <a:gdLst/>
              <a:ahLst/>
              <a:cxnLst/>
              <a:rect l="0" t="0" r="0" b="0"/>
              <a:pathLst>
                <a:path w="43272" h="86515">
                  <a:moveTo>
                    <a:pt x="0" y="0"/>
                  </a:moveTo>
                  <a:cubicBezTo>
                    <a:pt x="23864" y="0"/>
                    <a:pt x="43272" y="19402"/>
                    <a:pt x="43272" y="43258"/>
                  </a:cubicBezTo>
                  <a:cubicBezTo>
                    <a:pt x="43272" y="67105"/>
                    <a:pt x="23864" y="86515"/>
                    <a:pt x="0" y="86515"/>
                  </a:cubicBezTo>
                  <a:lnTo>
                    <a:pt x="0" y="57677"/>
                  </a:lnTo>
                  <a:cubicBezTo>
                    <a:pt x="7957" y="57677"/>
                    <a:pt x="14424" y="51204"/>
                    <a:pt x="14424" y="43258"/>
                  </a:cubicBezTo>
                  <a:cubicBezTo>
                    <a:pt x="14424" y="35303"/>
                    <a:pt x="7957" y="28838"/>
                    <a:pt x="0" y="288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108"/>
            <p:cNvSpPr/>
            <p:nvPr/>
          </p:nvSpPr>
          <p:spPr>
            <a:xfrm>
              <a:off x="149352" y="149373"/>
              <a:ext cx="130298" cy="492124"/>
            </a:xfrm>
            <a:custGeom>
              <a:avLst/>
              <a:gdLst/>
              <a:ahLst/>
              <a:cxnLst/>
              <a:rect l="0" t="0" r="0" b="0"/>
              <a:pathLst>
                <a:path w="130298" h="492124">
                  <a:moveTo>
                    <a:pt x="73082" y="0"/>
                  </a:moveTo>
                  <a:lnTo>
                    <a:pt x="101930" y="0"/>
                  </a:lnTo>
                  <a:cubicBezTo>
                    <a:pt x="107896" y="0"/>
                    <a:pt x="113584" y="1213"/>
                    <a:pt x="118759" y="3404"/>
                  </a:cubicBezTo>
                  <a:lnTo>
                    <a:pt x="130298" y="11187"/>
                  </a:lnTo>
                  <a:lnTo>
                    <a:pt x="130298" y="261564"/>
                  </a:lnTo>
                  <a:lnTo>
                    <a:pt x="91140" y="269412"/>
                  </a:lnTo>
                  <a:cubicBezTo>
                    <a:pt x="54569" y="284755"/>
                    <a:pt x="28848" y="320659"/>
                    <a:pt x="28848" y="362403"/>
                  </a:cubicBezTo>
                  <a:cubicBezTo>
                    <a:pt x="28848" y="404141"/>
                    <a:pt x="54569" y="440046"/>
                    <a:pt x="91141" y="455389"/>
                  </a:cubicBezTo>
                  <a:lnTo>
                    <a:pt x="130298" y="463237"/>
                  </a:lnTo>
                  <a:lnTo>
                    <a:pt x="130298" y="492124"/>
                  </a:lnTo>
                  <a:lnTo>
                    <a:pt x="104570" y="489532"/>
                  </a:lnTo>
                  <a:cubicBezTo>
                    <a:pt x="45224" y="477415"/>
                    <a:pt x="0" y="425035"/>
                    <a:pt x="0" y="362403"/>
                  </a:cubicBezTo>
                  <a:cubicBezTo>
                    <a:pt x="0" y="294937"/>
                    <a:pt x="52138" y="240464"/>
                    <a:pt x="116355" y="233423"/>
                  </a:cubicBezTo>
                  <a:lnTo>
                    <a:pt x="116355" y="43554"/>
                  </a:lnTo>
                  <a:cubicBezTo>
                    <a:pt x="116355" y="43506"/>
                    <a:pt x="116363" y="43458"/>
                    <a:pt x="116363" y="43402"/>
                  </a:cubicBezTo>
                  <a:cubicBezTo>
                    <a:pt x="116363" y="43354"/>
                    <a:pt x="116355" y="43305"/>
                    <a:pt x="116355" y="43257"/>
                  </a:cubicBezTo>
                  <a:cubicBezTo>
                    <a:pt x="116355" y="35303"/>
                    <a:pt x="109888" y="28838"/>
                    <a:pt x="101930" y="28838"/>
                  </a:cubicBezTo>
                  <a:lnTo>
                    <a:pt x="73082" y="28838"/>
                  </a:lnTo>
                  <a:cubicBezTo>
                    <a:pt x="65129" y="28838"/>
                    <a:pt x="58658" y="35303"/>
                    <a:pt x="58658" y="43257"/>
                  </a:cubicBezTo>
                  <a:cubicBezTo>
                    <a:pt x="58658" y="51220"/>
                    <a:pt x="52200" y="57677"/>
                    <a:pt x="44234" y="57677"/>
                  </a:cubicBezTo>
                  <a:cubicBezTo>
                    <a:pt x="36268" y="57677"/>
                    <a:pt x="29810" y="51220"/>
                    <a:pt x="29810" y="43257"/>
                  </a:cubicBezTo>
                  <a:cubicBezTo>
                    <a:pt x="29810" y="19402"/>
                    <a:pt x="49221" y="0"/>
                    <a:pt x="7308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09"/>
            <p:cNvSpPr/>
            <p:nvPr/>
          </p:nvSpPr>
          <p:spPr>
            <a:xfrm>
              <a:off x="279650" y="160560"/>
              <a:ext cx="169856" cy="480985"/>
            </a:xfrm>
            <a:custGeom>
              <a:avLst/>
              <a:gdLst/>
              <a:ahLst/>
              <a:cxnLst/>
              <a:rect l="0" t="0" r="0" b="0"/>
              <a:pathLst>
                <a:path w="169856" h="480985">
                  <a:moveTo>
                    <a:pt x="0" y="0"/>
                  </a:moveTo>
                  <a:lnTo>
                    <a:pt x="2218" y="1496"/>
                  </a:lnTo>
                  <a:cubicBezTo>
                    <a:pt x="10053" y="9328"/>
                    <a:pt x="14905" y="20143"/>
                    <a:pt x="14905" y="32071"/>
                  </a:cubicBezTo>
                  <a:cubicBezTo>
                    <a:pt x="14905" y="32119"/>
                    <a:pt x="14897" y="32167"/>
                    <a:pt x="14897" y="32215"/>
                  </a:cubicBezTo>
                  <a:cubicBezTo>
                    <a:pt x="14897" y="32271"/>
                    <a:pt x="14905" y="32319"/>
                    <a:pt x="14905" y="32367"/>
                  </a:cubicBezTo>
                  <a:lnTo>
                    <a:pt x="14905" y="163766"/>
                  </a:lnTo>
                  <a:lnTo>
                    <a:pt x="169856" y="163766"/>
                  </a:lnTo>
                  <a:lnTo>
                    <a:pt x="169856" y="192604"/>
                  </a:lnTo>
                  <a:lnTo>
                    <a:pt x="14905" y="192604"/>
                  </a:lnTo>
                  <a:lnTo>
                    <a:pt x="14905" y="222244"/>
                  </a:lnTo>
                  <a:cubicBezTo>
                    <a:pt x="53810" y="226562"/>
                    <a:pt x="87578" y="248134"/>
                    <a:pt x="108365" y="279120"/>
                  </a:cubicBezTo>
                  <a:lnTo>
                    <a:pt x="169856" y="279120"/>
                  </a:lnTo>
                  <a:lnTo>
                    <a:pt x="169856" y="307958"/>
                  </a:lnTo>
                  <a:lnTo>
                    <a:pt x="122870" y="307958"/>
                  </a:lnTo>
                  <a:cubicBezTo>
                    <a:pt x="126131" y="317138"/>
                    <a:pt x="128383" y="326799"/>
                    <a:pt x="129489" y="336796"/>
                  </a:cubicBezTo>
                  <a:lnTo>
                    <a:pt x="169856" y="336796"/>
                  </a:lnTo>
                  <a:lnTo>
                    <a:pt x="169856" y="365635"/>
                  </a:lnTo>
                  <a:lnTo>
                    <a:pt x="129489" y="365635"/>
                  </a:lnTo>
                  <a:cubicBezTo>
                    <a:pt x="122293" y="430427"/>
                    <a:pt x="67184" y="480985"/>
                    <a:pt x="481" y="480985"/>
                  </a:cubicBezTo>
                  <a:lnTo>
                    <a:pt x="0" y="480937"/>
                  </a:lnTo>
                  <a:lnTo>
                    <a:pt x="0" y="452051"/>
                  </a:lnTo>
                  <a:lnTo>
                    <a:pt x="481" y="452147"/>
                  </a:lnTo>
                  <a:cubicBezTo>
                    <a:pt x="56158" y="452147"/>
                    <a:pt x="101450" y="406867"/>
                    <a:pt x="101450" y="351216"/>
                  </a:cubicBezTo>
                  <a:cubicBezTo>
                    <a:pt x="101450" y="295558"/>
                    <a:pt x="56158" y="250281"/>
                    <a:pt x="481" y="250281"/>
                  </a:cubicBezTo>
                  <a:lnTo>
                    <a:pt x="0" y="25037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110"/>
            <p:cNvSpPr/>
            <p:nvPr/>
          </p:nvSpPr>
          <p:spPr>
            <a:xfrm>
              <a:off x="449506" y="324326"/>
              <a:ext cx="61411" cy="317219"/>
            </a:xfrm>
            <a:custGeom>
              <a:avLst/>
              <a:gdLst/>
              <a:ahLst/>
              <a:cxnLst/>
              <a:rect l="0" t="0" r="0" b="0"/>
              <a:pathLst>
                <a:path w="61411" h="317219">
                  <a:moveTo>
                    <a:pt x="0" y="0"/>
                  </a:moveTo>
                  <a:lnTo>
                    <a:pt x="3714" y="0"/>
                  </a:lnTo>
                  <a:cubicBezTo>
                    <a:pt x="23600" y="0"/>
                    <a:pt x="41630" y="8085"/>
                    <a:pt x="54689" y="21139"/>
                  </a:cubicBezTo>
                  <a:lnTo>
                    <a:pt x="61411" y="31098"/>
                  </a:lnTo>
                  <a:lnTo>
                    <a:pt x="61411" y="259542"/>
                  </a:lnTo>
                  <a:cubicBezTo>
                    <a:pt x="53454" y="259542"/>
                    <a:pt x="46987" y="266011"/>
                    <a:pt x="46987" y="273962"/>
                  </a:cubicBezTo>
                  <a:cubicBezTo>
                    <a:pt x="46987" y="281912"/>
                    <a:pt x="53454" y="288381"/>
                    <a:pt x="61411" y="288381"/>
                  </a:cubicBezTo>
                  <a:lnTo>
                    <a:pt x="61411" y="317219"/>
                  </a:lnTo>
                  <a:cubicBezTo>
                    <a:pt x="37547" y="317219"/>
                    <a:pt x="18138" y="297814"/>
                    <a:pt x="18138" y="273962"/>
                  </a:cubicBezTo>
                  <a:cubicBezTo>
                    <a:pt x="18138" y="255164"/>
                    <a:pt x="30199" y="239136"/>
                    <a:pt x="46987" y="233182"/>
                  </a:cubicBezTo>
                  <a:lnTo>
                    <a:pt x="46987" y="201869"/>
                  </a:lnTo>
                  <a:lnTo>
                    <a:pt x="0" y="201869"/>
                  </a:lnTo>
                  <a:lnTo>
                    <a:pt x="0" y="173030"/>
                  </a:lnTo>
                  <a:lnTo>
                    <a:pt x="46987" y="173030"/>
                  </a:lnTo>
                  <a:lnTo>
                    <a:pt x="46987" y="144192"/>
                  </a:lnTo>
                  <a:lnTo>
                    <a:pt x="0" y="144192"/>
                  </a:lnTo>
                  <a:lnTo>
                    <a:pt x="0" y="115354"/>
                  </a:lnTo>
                  <a:lnTo>
                    <a:pt x="46987" y="115354"/>
                  </a:lnTo>
                  <a:lnTo>
                    <a:pt x="46987" y="72096"/>
                  </a:lnTo>
                  <a:cubicBezTo>
                    <a:pt x="46987" y="48240"/>
                    <a:pt x="27578" y="28838"/>
                    <a:pt x="3714" y="28838"/>
                  </a:cubicBezTo>
                  <a:lnTo>
                    <a:pt x="0" y="28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111"/>
            <p:cNvSpPr/>
            <p:nvPr/>
          </p:nvSpPr>
          <p:spPr>
            <a:xfrm>
              <a:off x="510917" y="355424"/>
              <a:ext cx="130666" cy="286121"/>
            </a:xfrm>
            <a:custGeom>
              <a:avLst/>
              <a:gdLst/>
              <a:ahLst/>
              <a:cxnLst/>
              <a:rect l="0" t="0" r="0" b="0"/>
              <a:pathLst>
                <a:path w="130666" h="286121">
                  <a:moveTo>
                    <a:pt x="0" y="0"/>
                  </a:moveTo>
                  <a:lnTo>
                    <a:pt x="8748" y="12960"/>
                  </a:lnTo>
                  <a:cubicBezTo>
                    <a:pt x="12402" y="21583"/>
                    <a:pt x="14424" y="31058"/>
                    <a:pt x="14424" y="40998"/>
                  </a:cubicBezTo>
                  <a:lnTo>
                    <a:pt x="14424" y="92651"/>
                  </a:lnTo>
                  <a:lnTo>
                    <a:pt x="87450" y="164851"/>
                  </a:lnTo>
                  <a:lnTo>
                    <a:pt x="106153" y="146154"/>
                  </a:lnTo>
                  <a:cubicBezTo>
                    <a:pt x="111787" y="140522"/>
                    <a:pt x="120922" y="140522"/>
                    <a:pt x="126556" y="146154"/>
                  </a:cubicBezTo>
                  <a:lnTo>
                    <a:pt x="130666" y="156072"/>
                  </a:lnTo>
                  <a:lnTo>
                    <a:pt x="130666" y="156623"/>
                  </a:lnTo>
                  <a:lnTo>
                    <a:pt x="126556" y="166541"/>
                  </a:lnTo>
                  <a:lnTo>
                    <a:pt x="97707" y="195379"/>
                  </a:lnTo>
                  <a:cubicBezTo>
                    <a:pt x="92090" y="200995"/>
                    <a:pt x="83003" y="201011"/>
                    <a:pt x="77361" y="195435"/>
                  </a:cubicBezTo>
                  <a:lnTo>
                    <a:pt x="14424" y="133209"/>
                  </a:lnTo>
                  <a:lnTo>
                    <a:pt x="14424" y="202084"/>
                  </a:lnTo>
                  <a:cubicBezTo>
                    <a:pt x="31212" y="208038"/>
                    <a:pt x="43272" y="224065"/>
                    <a:pt x="43272" y="242863"/>
                  </a:cubicBezTo>
                  <a:cubicBezTo>
                    <a:pt x="43272" y="266716"/>
                    <a:pt x="23864" y="286121"/>
                    <a:pt x="0" y="286121"/>
                  </a:cubicBezTo>
                  <a:lnTo>
                    <a:pt x="0" y="257283"/>
                  </a:lnTo>
                  <a:cubicBezTo>
                    <a:pt x="7957" y="257283"/>
                    <a:pt x="14424" y="250814"/>
                    <a:pt x="14424" y="242863"/>
                  </a:cubicBezTo>
                  <a:cubicBezTo>
                    <a:pt x="14424" y="234913"/>
                    <a:pt x="7957" y="228444"/>
                    <a:pt x="0" y="228444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112"/>
            <p:cNvSpPr/>
            <p:nvPr/>
          </p:nvSpPr>
          <p:spPr>
            <a:xfrm>
              <a:off x="2116836" y="0"/>
              <a:ext cx="792480" cy="790956"/>
            </a:xfrm>
            <a:custGeom>
              <a:avLst/>
              <a:gdLst/>
              <a:ahLst/>
              <a:cxnLst/>
              <a:rect l="0" t="0" r="0" b="0"/>
              <a:pathLst>
                <a:path w="792480" h="790956">
                  <a:moveTo>
                    <a:pt x="396240" y="0"/>
                  </a:moveTo>
                  <a:cubicBezTo>
                    <a:pt x="615061" y="0"/>
                    <a:pt x="792480" y="177038"/>
                    <a:pt x="792480" y="395478"/>
                  </a:cubicBezTo>
                  <a:cubicBezTo>
                    <a:pt x="792480" y="613918"/>
                    <a:pt x="615061" y="790956"/>
                    <a:pt x="396240" y="790956"/>
                  </a:cubicBezTo>
                  <a:cubicBezTo>
                    <a:pt x="177419" y="790956"/>
                    <a:pt x="0" y="613918"/>
                    <a:pt x="0" y="395478"/>
                  </a:cubicBezTo>
                  <a:cubicBezTo>
                    <a:pt x="0" y="177038"/>
                    <a:pt x="177419" y="0"/>
                    <a:pt x="39624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1232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117"/>
            <p:cNvSpPr/>
            <p:nvPr/>
          </p:nvSpPr>
          <p:spPr>
            <a:xfrm>
              <a:off x="2392418" y="269685"/>
              <a:ext cx="120699" cy="242068"/>
            </a:xfrm>
            <a:custGeom>
              <a:avLst/>
              <a:gdLst/>
              <a:ahLst/>
              <a:cxnLst/>
              <a:rect l="0" t="0" r="0" b="0"/>
              <a:pathLst>
                <a:path w="120699" h="242068">
                  <a:moveTo>
                    <a:pt x="120699" y="0"/>
                  </a:moveTo>
                  <a:lnTo>
                    <a:pt x="120699" y="18641"/>
                  </a:lnTo>
                  <a:lnTo>
                    <a:pt x="81208" y="26658"/>
                  </a:lnTo>
                  <a:cubicBezTo>
                    <a:pt x="44557" y="42233"/>
                    <a:pt x="18773" y="78678"/>
                    <a:pt x="18773" y="121034"/>
                  </a:cubicBezTo>
                  <a:cubicBezTo>
                    <a:pt x="18773" y="149676"/>
                    <a:pt x="30520" y="175546"/>
                    <a:pt x="49408" y="194140"/>
                  </a:cubicBezTo>
                  <a:cubicBezTo>
                    <a:pt x="55282" y="172889"/>
                    <a:pt x="70484" y="155450"/>
                    <a:pt x="90179" y="146442"/>
                  </a:cubicBezTo>
                  <a:cubicBezTo>
                    <a:pt x="80620" y="137896"/>
                    <a:pt x="74401" y="125654"/>
                    <a:pt x="74401" y="111795"/>
                  </a:cubicBezTo>
                  <a:cubicBezTo>
                    <a:pt x="74401" y="92566"/>
                    <a:pt x="86126" y="76000"/>
                    <a:pt x="102776" y="68919"/>
                  </a:cubicBezTo>
                  <a:lnTo>
                    <a:pt x="120699" y="65276"/>
                  </a:lnTo>
                  <a:lnTo>
                    <a:pt x="120699" y="83846"/>
                  </a:lnTo>
                  <a:cubicBezTo>
                    <a:pt x="105381" y="83846"/>
                    <a:pt x="92828" y="96435"/>
                    <a:pt x="92828" y="111795"/>
                  </a:cubicBezTo>
                  <a:cubicBezTo>
                    <a:pt x="92828" y="127155"/>
                    <a:pt x="105381" y="139744"/>
                    <a:pt x="120699" y="139744"/>
                  </a:cubicBezTo>
                  <a:lnTo>
                    <a:pt x="120699" y="158338"/>
                  </a:lnTo>
                  <a:cubicBezTo>
                    <a:pt x="92482" y="158338"/>
                    <a:pt x="68987" y="179703"/>
                    <a:pt x="65532" y="207190"/>
                  </a:cubicBezTo>
                  <a:cubicBezTo>
                    <a:pt x="81426" y="217469"/>
                    <a:pt x="100429" y="223590"/>
                    <a:pt x="120699" y="223590"/>
                  </a:cubicBezTo>
                  <a:lnTo>
                    <a:pt x="120699" y="242068"/>
                  </a:lnTo>
                  <a:cubicBezTo>
                    <a:pt x="54130" y="242068"/>
                    <a:pt x="0" y="187788"/>
                    <a:pt x="0" y="121034"/>
                  </a:cubicBezTo>
                  <a:cubicBezTo>
                    <a:pt x="0" y="54281"/>
                    <a:pt x="54130" y="0"/>
                    <a:pt x="1206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118"/>
            <p:cNvSpPr/>
            <p:nvPr/>
          </p:nvSpPr>
          <p:spPr>
            <a:xfrm>
              <a:off x="2513116" y="269685"/>
              <a:ext cx="120699" cy="242068"/>
            </a:xfrm>
            <a:custGeom>
              <a:avLst/>
              <a:gdLst/>
              <a:ahLst/>
              <a:cxnLst/>
              <a:rect l="0" t="0" r="0" b="0"/>
              <a:pathLst>
                <a:path w="120699" h="242068">
                  <a:moveTo>
                    <a:pt x="0" y="0"/>
                  </a:moveTo>
                  <a:cubicBezTo>
                    <a:pt x="66568" y="0"/>
                    <a:pt x="120699" y="54281"/>
                    <a:pt x="120699" y="121034"/>
                  </a:cubicBezTo>
                  <a:cubicBezTo>
                    <a:pt x="120699" y="187788"/>
                    <a:pt x="66569" y="242068"/>
                    <a:pt x="0" y="242068"/>
                  </a:cubicBezTo>
                  <a:lnTo>
                    <a:pt x="0" y="223590"/>
                  </a:lnTo>
                  <a:cubicBezTo>
                    <a:pt x="20270" y="223590"/>
                    <a:pt x="39273" y="217469"/>
                    <a:pt x="55167" y="207190"/>
                  </a:cubicBezTo>
                  <a:cubicBezTo>
                    <a:pt x="51712" y="179703"/>
                    <a:pt x="28217" y="158338"/>
                    <a:pt x="0" y="158338"/>
                  </a:cubicBezTo>
                  <a:lnTo>
                    <a:pt x="0" y="139744"/>
                  </a:lnTo>
                  <a:cubicBezTo>
                    <a:pt x="15318" y="139744"/>
                    <a:pt x="27871" y="127155"/>
                    <a:pt x="27871" y="111795"/>
                  </a:cubicBezTo>
                  <a:cubicBezTo>
                    <a:pt x="27871" y="96435"/>
                    <a:pt x="15318" y="83846"/>
                    <a:pt x="0" y="83846"/>
                  </a:cubicBezTo>
                  <a:lnTo>
                    <a:pt x="0" y="65276"/>
                  </a:lnTo>
                  <a:lnTo>
                    <a:pt x="115" y="65252"/>
                  </a:lnTo>
                  <a:cubicBezTo>
                    <a:pt x="25683" y="65252"/>
                    <a:pt x="46529" y="86156"/>
                    <a:pt x="46529" y="111795"/>
                  </a:cubicBezTo>
                  <a:cubicBezTo>
                    <a:pt x="46529" y="125654"/>
                    <a:pt x="40310" y="137896"/>
                    <a:pt x="30750" y="146442"/>
                  </a:cubicBezTo>
                  <a:cubicBezTo>
                    <a:pt x="50445" y="155450"/>
                    <a:pt x="65532" y="172889"/>
                    <a:pt x="71521" y="194140"/>
                  </a:cubicBezTo>
                  <a:cubicBezTo>
                    <a:pt x="90409" y="175546"/>
                    <a:pt x="102156" y="149676"/>
                    <a:pt x="102387" y="121034"/>
                  </a:cubicBezTo>
                  <a:cubicBezTo>
                    <a:pt x="102386" y="64559"/>
                    <a:pt x="56548" y="18594"/>
                    <a:pt x="230" y="18594"/>
                  </a:cubicBezTo>
                  <a:lnTo>
                    <a:pt x="0" y="186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119"/>
            <p:cNvSpPr/>
            <p:nvPr/>
          </p:nvSpPr>
          <p:spPr>
            <a:xfrm>
              <a:off x="2475916" y="558412"/>
              <a:ext cx="37200" cy="130387"/>
            </a:xfrm>
            <a:custGeom>
              <a:avLst/>
              <a:gdLst/>
              <a:ahLst/>
              <a:cxnLst/>
              <a:rect l="0" t="0" r="0" b="0"/>
              <a:pathLst>
                <a:path w="37200" h="130387">
                  <a:moveTo>
                    <a:pt x="27872" y="0"/>
                  </a:moveTo>
                  <a:lnTo>
                    <a:pt x="37200" y="0"/>
                  </a:lnTo>
                  <a:lnTo>
                    <a:pt x="37200" y="74490"/>
                  </a:lnTo>
                  <a:lnTo>
                    <a:pt x="37200" y="74489"/>
                  </a:lnTo>
                  <a:cubicBezTo>
                    <a:pt x="26950" y="74489"/>
                    <a:pt x="18658" y="82805"/>
                    <a:pt x="18658" y="93083"/>
                  </a:cubicBezTo>
                  <a:cubicBezTo>
                    <a:pt x="18658" y="103362"/>
                    <a:pt x="26950" y="111677"/>
                    <a:pt x="37200" y="111677"/>
                  </a:cubicBezTo>
                  <a:lnTo>
                    <a:pt x="37200" y="130387"/>
                  </a:lnTo>
                  <a:cubicBezTo>
                    <a:pt x="16700" y="130387"/>
                    <a:pt x="0" y="113641"/>
                    <a:pt x="0" y="93083"/>
                  </a:cubicBezTo>
                  <a:cubicBezTo>
                    <a:pt x="0" y="75760"/>
                    <a:pt x="11863" y="61323"/>
                    <a:pt x="27872" y="57166"/>
                  </a:cubicBezTo>
                  <a:lnTo>
                    <a:pt x="278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120"/>
            <p:cNvSpPr/>
            <p:nvPr/>
          </p:nvSpPr>
          <p:spPr>
            <a:xfrm>
              <a:off x="2513117" y="558412"/>
              <a:ext cx="37200" cy="130387"/>
            </a:xfrm>
            <a:custGeom>
              <a:avLst/>
              <a:gdLst/>
              <a:ahLst/>
              <a:cxnLst/>
              <a:rect l="0" t="0" r="0" b="0"/>
              <a:pathLst>
                <a:path w="37200" h="130387">
                  <a:moveTo>
                    <a:pt x="0" y="0"/>
                  </a:moveTo>
                  <a:lnTo>
                    <a:pt x="9329" y="0"/>
                  </a:lnTo>
                  <a:lnTo>
                    <a:pt x="9329" y="57166"/>
                  </a:lnTo>
                  <a:cubicBezTo>
                    <a:pt x="25337" y="61324"/>
                    <a:pt x="37200" y="75760"/>
                    <a:pt x="37200" y="93083"/>
                  </a:cubicBezTo>
                  <a:cubicBezTo>
                    <a:pt x="37200" y="113641"/>
                    <a:pt x="20500" y="130387"/>
                    <a:pt x="0" y="130387"/>
                  </a:cubicBezTo>
                  <a:lnTo>
                    <a:pt x="0" y="111677"/>
                  </a:lnTo>
                  <a:cubicBezTo>
                    <a:pt x="10250" y="111677"/>
                    <a:pt x="18542" y="103362"/>
                    <a:pt x="18542" y="93083"/>
                  </a:cubicBezTo>
                  <a:cubicBezTo>
                    <a:pt x="18542" y="88002"/>
                    <a:pt x="16469" y="83353"/>
                    <a:pt x="13115" y="79975"/>
                  </a:cubicBezTo>
                  <a:lnTo>
                    <a:pt x="0" y="744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121"/>
            <p:cNvSpPr/>
            <p:nvPr/>
          </p:nvSpPr>
          <p:spPr>
            <a:xfrm>
              <a:off x="2220584" y="358151"/>
              <a:ext cx="37200" cy="74607"/>
            </a:xfrm>
            <a:custGeom>
              <a:avLst/>
              <a:gdLst/>
              <a:ahLst/>
              <a:cxnLst/>
              <a:rect l="0" t="0" r="0" b="0"/>
              <a:pathLst>
                <a:path w="37200" h="74607">
                  <a:moveTo>
                    <a:pt x="37200" y="0"/>
                  </a:moveTo>
                  <a:lnTo>
                    <a:pt x="37200" y="18710"/>
                  </a:lnTo>
                  <a:cubicBezTo>
                    <a:pt x="26950" y="18710"/>
                    <a:pt x="18657" y="27025"/>
                    <a:pt x="18657" y="37303"/>
                  </a:cubicBezTo>
                  <a:cubicBezTo>
                    <a:pt x="18657" y="47582"/>
                    <a:pt x="26950" y="55897"/>
                    <a:pt x="37200" y="55897"/>
                  </a:cubicBezTo>
                  <a:lnTo>
                    <a:pt x="37200" y="74607"/>
                  </a:lnTo>
                  <a:cubicBezTo>
                    <a:pt x="16700" y="74607"/>
                    <a:pt x="0" y="57861"/>
                    <a:pt x="0" y="37303"/>
                  </a:cubicBezTo>
                  <a:cubicBezTo>
                    <a:pt x="0" y="16746"/>
                    <a:pt x="16700" y="0"/>
                    <a:pt x="372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1122"/>
            <p:cNvSpPr/>
            <p:nvPr/>
          </p:nvSpPr>
          <p:spPr>
            <a:xfrm>
              <a:off x="2295445" y="539240"/>
              <a:ext cx="37085" cy="74374"/>
            </a:xfrm>
            <a:custGeom>
              <a:avLst/>
              <a:gdLst/>
              <a:ahLst/>
              <a:cxnLst/>
              <a:rect l="0" t="0" r="0" b="0"/>
              <a:pathLst>
                <a:path w="37085" h="74374">
                  <a:moveTo>
                    <a:pt x="37085" y="0"/>
                  </a:moveTo>
                  <a:lnTo>
                    <a:pt x="37085" y="18709"/>
                  </a:lnTo>
                  <a:cubicBezTo>
                    <a:pt x="32133" y="18709"/>
                    <a:pt x="27410" y="20673"/>
                    <a:pt x="23956" y="24137"/>
                  </a:cubicBezTo>
                  <a:cubicBezTo>
                    <a:pt x="20500" y="27602"/>
                    <a:pt x="18542" y="32337"/>
                    <a:pt x="18542" y="37303"/>
                  </a:cubicBezTo>
                  <a:cubicBezTo>
                    <a:pt x="18542" y="42270"/>
                    <a:pt x="20500" y="47004"/>
                    <a:pt x="23956" y="50469"/>
                  </a:cubicBezTo>
                  <a:cubicBezTo>
                    <a:pt x="27468" y="53991"/>
                    <a:pt x="32276" y="55752"/>
                    <a:pt x="37085" y="55752"/>
                  </a:cubicBezTo>
                  <a:lnTo>
                    <a:pt x="37085" y="74374"/>
                  </a:lnTo>
                  <a:cubicBezTo>
                    <a:pt x="27180" y="74374"/>
                    <a:pt x="17851" y="70563"/>
                    <a:pt x="10826" y="63518"/>
                  </a:cubicBezTo>
                  <a:cubicBezTo>
                    <a:pt x="3916" y="56473"/>
                    <a:pt x="0" y="47120"/>
                    <a:pt x="0" y="37188"/>
                  </a:cubicBezTo>
                  <a:cubicBezTo>
                    <a:pt x="0" y="27256"/>
                    <a:pt x="3801" y="17901"/>
                    <a:pt x="10826" y="10856"/>
                  </a:cubicBezTo>
                  <a:cubicBezTo>
                    <a:pt x="17851" y="3927"/>
                    <a:pt x="27180" y="0"/>
                    <a:pt x="3708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1123"/>
            <p:cNvSpPr/>
            <p:nvPr/>
          </p:nvSpPr>
          <p:spPr>
            <a:xfrm>
              <a:off x="2257784" y="358151"/>
              <a:ext cx="74746" cy="74607"/>
            </a:xfrm>
            <a:custGeom>
              <a:avLst/>
              <a:gdLst/>
              <a:ahLst/>
              <a:cxnLst/>
              <a:rect l="0" t="0" r="0" b="0"/>
              <a:pathLst>
                <a:path w="74746" h="74607">
                  <a:moveTo>
                    <a:pt x="0" y="0"/>
                  </a:moveTo>
                  <a:cubicBezTo>
                    <a:pt x="17275" y="0"/>
                    <a:pt x="31672" y="11896"/>
                    <a:pt x="35818" y="27949"/>
                  </a:cubicBezTo>
                  <a:lnTo>
                    <a:pt x="74746" y="27949"/>
                  </a:lnTo>
                  <a:lnTo>
                    <a:pt x="74746" y="46658"/>
                  </a:lnTo>
                  <a:lnTo>
                    <a:pt x="35818" y="46658"/>
                  </a:lnTo>
                  <a:cubicBezTo>
                    <a:pt x="31672" y="62711"/>
                    <a:pt x="17276" y="74607"/>
                    <a:pt x="0" y="74607"/>
                  </a:cubicBezTo>
                  <a:lnTo>
                    <a:pt x="0" y="55897"/>
                  </a:lnTo>
                  <a:cubicBezTo>
                    <a:pt x="10135" y="55898"/>
                    <a:pt x="18542" y="47582"/>
                    <a:pt x="18542" y="37304"/>
                  </a:cubicBezTo>
                  <a:cubicBezTo>
                    <a:pt x="18542" y="27025"/>
                    <a:pt x="10250" y="18710"/>
                    <a:pt x="0" y="1871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1124"/>
            <p:cNvSpPr/>
            <p:nvPr/>
          </p:nvSpPr>
          <p:spPr>
            <a:xfrm>
              <a:off x="2295444" y="177466"/>
              <a:ext cx="37085" cy="74087"/>
            </a:xfrm>
            <a:custGeom>
              <a:avLst/>
              <a:gdLst/>
              <a:ahLst/>
              <a:cxnLst/>
              <a:rect l="0" t="0" r="0" b="0"/>
              <a:pathLst>
                <a:path w="37085" h="74087">
                  <a:moveTo>
                    <a:pt x="37085" y="0"/>
                  </a:moveTo>
                  <a:lnTo>
                    <a:pt x="37085" y="0"/>
                  </a:lnTo>
                  <a:lnTo>
                    <a:pt x="37085" y="18305"/>
                  </a:lnTo>
                  <a:lnTo>
                    <a:pt x="37085" y="18305"/>
                  </a:lnTo>
                  <a:cubicBezTo>
                    <a:pt x="32133" y="18305"/>
                    <a:pt x="27411" y="20269"/>
                    <a:pt x="23956" y="23733"/>
                  </a:cubicBezTo>
                  <a:cubicBezTo>
                    <a:pt x="20500" y="27198"/>
                    <a:pt x="18543" y="31933"/>
                    <a:pt x="18543" y="36899"/>
                  </a:cubicBezTo>
                  <a:cubicBezTo>
                    <a:pt x="18543" y="41865"/>
                    <a:pt x="20500" y="46600"/>
                    <a:pt x="23956" y="50065"/>
                  </a:cubicBezTo>
                  <a:cubicBezTo>
                    <a:pt x="27468" y="53588"/>
                    <a:pt x="32277" y="55349"/>
                    <a:pt x="37085" y="55349"/>
                  </a:cubicBezTo>
                  <a:lnTo>
                    <a:pt x="37085" y="55349"/>
                  </a:lnTo>
                  <a:lnTo>
                    <a:pt x="37085" y="74087"/>
                  </a:lnTo>
                  <a:lnTo>
                    <a:pt x="37085" y="74087"/>
                  </a:lnTo>
                  <a:cubicBezTo>
                    <a:pt x="27181" y="74087"/>
                    <a:pt x="17852" y="70276"/>
                    <a:pt x="10826" y="63231"/>
                  </a:cubicBezTo>
                  <a:cubicBezTo>
                    <a:pt x="3916" y="56186"/>
                    <a:pt x="0" y="46831"/>
                    <a:pt x="0" y="36899"/>
                  </a:cubicBezTo>
                  <a:cubicBezTo>
                    <a:pt x="0" y="26967"/>
                    <a:pt x="3801" y="17612"/>
                    <a:pt x="10826" y="10567"/>
                  </a:cubicBezTo>
                  <a:cubicBezTo>
                    <a:pt x="17852" y="3522"/>
                    <a:pt x="27468" y="0"/>
                    <a:pt x="3708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1125"/>
            <p:cNvSpPr/>
            <p:nvPr/>
          </p:nvSpPr>
          <p:spPr>
            <a:xfrm>
              <a:off x="2332529" y="102108"/>
              <a:ext cx="180587" cy="511506"/>
            </a:xfrm>
            <a:custGeom>
              <a:avLst/>
              <a:gdLst/>
              <a:ahLst/>
              <a:cxnLst/>
              <a:rect l="0" t="0" r="0" b="0"/>
              <a:pathLst>
                <a:path w="180587" h="511506">
                  <a:moveTo>
                    <a:pt x="180587" y="0"/>
                  </a:moveTo>
                  <a:lnTo>
                    <a:pt x="180587" y="18710"/>
                  </a:lnTo>
                  <a:cubicBezTo>
                    <a:pt x="170337" y="18710"/>
                    <a:pt x="162044" y="27025"/>
                    <a:pt x="162044" y="37303"/>
                  </a:cubicBezTo>
                  <a:cubicBezTo>
                    <a:pt x="162044" y="47467"/>
                    <a:pt x="170337" y="55897"/>
                    <a:pt x="180587" y="55897"/>
                  </a:cubicBezTo>
                  <a:lnTo>
                    <a:pt x="180587" y="139744"/>
                  </a:lnTo>
                  <a:cubicBezTo>
                    <a:pt x="98701" y="139744"/>
                    <a:pt x="32017" y="206613"/>
                    <a:pt x="32017" y="288726"/>
                  </a:cubicBezTo>
                  <a:cubicBezTo>
                    <a:pt x="32017" y="370840"/>
                    <a:pt x="98701" y="437709"/>
                    <a:pt x="180587" y="437709"/>
                  </a:cubicBezTo>
                  <a:lnTo>
                    <a:pt x="180587" y="456177"/>
                  </a:lnTo>
                  <a:lnTo>
                    <a:pt x="180472" y="456188"/>
                  </a:lnTo>
                  <a:cubicBezTo>
                    <a:pt x="138895" y="456188"/>
                    <a:pt x="100889" y="440828"/>
                    <a:pt x="71636" y="415535"/>
                  </a:cubicBezTo>
                  <a:lnTo>
                    <a:pt x="31787" y="455495"/>
                  </a:lnTo>
                  <a:cubicBezTo>
                    <a:pt x="35127" y="461154"/>
                    <a:pt x="37085" y="467621"/>
                    <a:pt x="37085" y="474320"/>
                  </a:cubicBezTo>
                  <a:cubicBezTo>
                    <a:pt x="37085" y="484252"/>
                    <a:pt x="33284" y="493605"/>
                    <a:pt x="26259" y="500650"/>
                  </a:cubicBezTo>
                  <a:cubicBezTo>
                    <a:pt x="19233" y="507579"/>
                    <a:pt x="9904" y="511506"/>
                    <a:pt x="0" y="511506"/>
                  </a:cubicBezTo>
                  <a:lnTo>
                    <a:pt x="0" y="492883"/>
                  </a:lnTo>
                  <a:lnTo>
                    <a:pt x="13129" y="487601"/>
                  </a:lnTo>
                  <a:cubicBezTo>
                    <a:pt x="16700" y="484137"/>
                    <a:pt x="18542" y="479401"/>
                    <a:pt x="18542" y="474435"/>
                  </a:cubicBezTo>
                  <a:cubicBezTo>
                    <a:pt x="18542" y="469469"/>
                    <a:pt x="16584" y="464734"/>
                    <a:pt x="13129" y="461269"/>
                  </a:cubicBezTo>
                  <a:cubicBezTo>
                    <a:pt x="9674" y="457805"/>
                    <a:pt x="4952" y="455841"/>
                    <a:pt x="0" y="455841"/>
                  </a:cubicBezTo>
                  <a:lnTo>
                    <a:pt x="0" y="437132"/>
                  </a:lnTo>
                  <a:cubicBezTo>
                    <a:pt x="6680" y="437132"/>
                    <a:pt x="13129" y="439095"/>
                    <a:pt x="18772" y="442444"/>
                  </a:cubicBezTo>
                  <a:lnTo>
                    <a:pt x="58391" y="402716"/>
                  </a:lnTo>
                  <a:cubicBezTo>
                    <a:pt x="33630" y="376037"/>
                    <a:pt x="17390" y="341275"/>
                    <a:pt x="14166" y="302701"/>
                  </a:cubicBezTo>
                  <a:lnTo>
                    <a:pt x="0" y="302701"/>
                  </a:lnTo>
                  <a:lnTo>
                    <a:pt x="0" y="283991"/>
                  </a:lnTo>
                  <a:lnTo>
                    <a:pt x="13705" y="283991"/>
                  </a:lnTo>
                  <a:cubicBezTo>
                    <a:pt x="14741" y="244147"/>
                    <a:pt x="29714" y="207768"/>
                    <a:pt x="54015" y="179472"/>
                  </a:cubicBezTo>
                  <a:lnTo>
                    <a:pt x="18772" y="144132"/>
                  </a:lnTo>
                  <a:lnTo>
                    <a:pt x="0" y="149445"/>
                  </a:lnTo>
                  <a:lnTo>
                    <a:pt x="0" y="130706"/>
                  </a:lnTo>
                  <a:lnTo>
                    <a:pt x="13129" y="125423"/>
                  </a:lnTo>
                  <a:cubicBezTo>
                    <a:pt x="16584" y="121958"/>
                    <a:pt x="18542" y="117223"/>
                    <a:pt x="18542" y="112257"/>
                  </a:cubicBezTo>
                  <a:cubicBezTo>
                    <a:pt x="18542" y="107291"/>
                    <a:pt x="16584" y="102556"/>
                    <a:pt x="13129" y="99091"/>
                  </a:cubicBezTo>
                  <a:lnTo>
                    <a:pt x="0" y="93663"/>
                  </a:lnTo>
                  <a:lnTo>
                    <a:pt x="0" y="75358"/>
                  </a:lnTo>
                  <a:lnTo>
                    <a:pt x="14101" y="78000"/>
                  </a:lnTo>
                  <a:cubicBezTo>
                    <a:pt x="18585" y="79761"/>
                    <a:pt x="22746" y="82403"/>
                    <a:pt x="26258" y="85925"/>
                  </a:cubicBezTo>
                  <a:cubicBezTo>
                    <a:pt x="33169" y="92970"/>
                    <a:pt x="37085" y="102325"/>
                    <a:pt x="37085" y="112257"/>
                  </a:cubicBezTo>
                  <a:cubicBezTo>
                    <a:pt x="37085" y="118955"/>
                    <a:pt x="35127" y="125423"/>
                    <a:pt x="31787" y="131082"/>
                  </a:cubicBezTo>
                  <a:lnTo>
                    <a:pt x="66799" y="166191"/>
                  </a:lnTo>
                  <a:cubicBezTo>
                    <a:pt x="94555" y="140321"/>
                    <a:pt x="131064" y="123806"/>
                    <a:pt x="171258" y="121612"/>
                  </a:cubicBezTo>
                  <a:lnTo>
                    <a:pt x="171258" y="73221"/>
                  </a:lnTo>
                  <a:cubicBezTo>
                    <a:pt x="155249" y="69063"/>
                    <a:pt x="143387" y="54627"/>
                    <a:pt x="143387" y="37303"/>
                  </a:cubicBezTo>
                  <a:cubicBezTo>
                    <a:pt x="143387" y="16746"/>
                    <a:pt x="160087" y="0"/>
                    <a:pt x="18058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1126"/>
            <p:cNvSpPr/>
            <p:nvPr/>
          </p:nvSpPr>
          <p:spPr>
            <a:xfrm>
              <a:off x="2513116" y="102108"/>
              <a:ext cx="180588" cy="511506"/>
            </a:xfrm>
            <a:custGeom>
              <a:avLst/>
              <a:gdLst/>
              <a:ahLst/>
              <a:cxnLst/>
              <a:rect l="0" t="0" r="0" b="0"/>
              <a:pathLst>
                <a:path w="180588" h="511506">
                  <a:moveTo>
                    <a:pt x="0" y="0"/>
                  </a:moveTo>
                  <a:cubicBezTo>
                    <a:pt x="20500" y="0"/>
                    <a:pt x="37200" y="16746"/>
                    <a:pt x="37200" y="37303"/>
                  </a:cubicBezTo>
                  <a:cubicBezTo>
                    <a:pt x="37200" y="54627"/>
                    <a:pt x="25337" y="69063"/>
                    <a:pt x="9329" y="73221"/>
                  </a:cubicBezTo>
                  <a:lnTo>
                    <a:pt x="9329" y="121612"/>
                  </a:lnTo>
                  <a:cubicBezTo>
                    <a:pt x="49638" y="123806"/>
                    <a:pt x="86032" y="140321"/>
                    <a:pt x="113788" y="166191"/>
                  </a:cubicBezTo>
                  <a:lnTo>
                    <a:pt x="148800" y="131082"/>
                  </a:lnTo>
                  <a:cubicBezTo>
                    <a:pt x="145460" y="125423"/>
                    <a:pt x="143502" y="118955"/>
                    <a:pt x="143502" y="112257"/>
                  </a:cubicBezTo>
                  <a:cubicBezTo>
                    <a:pt x="143502" y="102325"/>
                    <a:pt x="147303" y="92970"/>
                    <a:pt x="154328" y="85925"/>
                  </a:cubicBezTo>
                  <a:cubicBezTo>
                    <a:pt x="161354" y="78880"/>
                    <a:pt x="170971" y="75358"/>
                    <a:pt x="180587" y="75358"/>
                  </a:cubicBezTo>
                  <a:lnTo>
                    <a:pt x="180588" y="75358"/>
                  </a:lnTo>
                  <a:lnTo>
                    <a:pt x="180588" y="93663"/>
                  </a:lnTo>
                  <a:lnTo>
                    <a:pt x="180587" y="93663"/>
                  </a:lnTo>
                  <a:cubicBezTo>
                    <a:pt x="175635" y="93663"/>
                    <a:pt x="170913" y="95626"/>
                    <a:pt x="167458" y="99091"/>
                  </a:cubicBezTo>
                  <a:cubicBezTo>
                    <a:pt x="163888" y="102556"/>
                    <a:pt x="162045" y="107291"/>
                    <a:pt x="162045" y="112257"/>
                  </a:cubicBezTo>
                  <a:cubicBezTo>
                    <a:pt x="162045" y="117223"/>
                    <a:pt x="164003" y="121958"/>
                    <a:pt x="167458" y="125423"/>
                  </a:cubicBezTo>
                  <a:cubicBezTo>
                    <a:pt x="170971" y="128945"/>
                    <a:pt x="175779" y="130707"/>
                    <a:pt x="180587" y="130707"/>
                  </a:cubicBezTo>
                  <a:lnTo>
                    <a:pt x="180588" y="130706"/>
                  </a:lnTo>
                  <a:lnTo>
                    <a:pt x="180588" y="149445"/>
                  </a:lnTo>
                  <a:lnTo>
                    <a:pt x="180587" y="149445"/>
                  </a:lnTo>
                  <a:cubicBezTo>
                    <a:pt x="173908" y="149445"/>
                    <a:pt x="167458" y="147482"/>
                    <a:pt x="161815" y="144132"/>
                  </a:cubicBezTo>
                  <a:lnTo>
                    <a:pt x="126573" y="179472"/>
                  </a:lnTo>
                  <a:cubicBezTo>
                    <a:pt x="150873" y="207768"/>
                    <a:pt x="165730" y="244147"/>
                    <a:pt x="166882" y="283991"/>
                  </a:cubicBezTo>
                  <a:lnTo>
                    <a:pt x="180588" y="283991"/>
                  </a:lnTo>
                  <a:lnTo>
                    <a:pt x="180588" y="302701"/>
                  </a:lnTo>
                  <a:lnTo>
                    <a:pt x="166191" y="302701"/>
                  </a:lnTo>
                  <a:cubicBezTo>
                    <a:pt x="163082" y="341159"/>
                    <a:pt x="146843" y="375922"/>
                    <a:pt x="121966" y="402716"/>
                  </a:cubicBezTo>
                  <a:lnTo>
                    <a:pt x="161584" y="442445"/>
                  </a:lnTo>
                  <a:cubicBezTo>
                    <a:pt x="167228" y="439095"/>
                    <a:pt x="173677" y="437132"/>
                    <a:pt x="180357" y="437132"/>
                  </a:cubicBezTo>
                  <a:lnTo>
                    <a:pt x="180588" y="437177"/>
                  </a:lnTo>
                  <a:lnTo>
                    <a:pt x="180588" y="455842"/>
                  </a:lnTo>
                  <a:lnTo>
                    <a:pt x="180587" y="455841"/>
                  </a:lnTo>
                  <a:cubicBezTo>
                    <a:pt x="175635" y="455841"/>
                    <a:pt x="170913" y="457805"/>
                    <a:pt x="167458" y="461269"/>
                  </a:cubicBezTo>
                  <a:cubicBezTo>
                    <a:pt x="164003" y="464734"/>
                    <a:pt x="162045" y="469469"/>
                    <a:pt x="162045" y="474435"/>
                  </a:cubicBezTo>
                  <a:cubicBezTo>
                    <a:pt x="162045" y="479401"/>
                    <a:pt x="164003" y="484137"/>
                    <a:pt x="167458" y="487601"/>
                  </a:cubicBezTo>
                  <a:cubicBezTo>
                    <a:pt x="170971" y="491123"/>
                    <a:pt x="175779" y="492883"/>
                    <a:pt x="180587" y="492883"/>
                  </a:cubicBezTo>
                  <a:lnTo>
                    <a:pt x="180588" y="492883"/>
                  </a:lnTo>
                  <a:lnTo>
                    <a:pt x="180588" y="511460"/>
                  </a:lnTo>
                  <a:lnTo>
                    <a:pt x="180357" y="511506"/>
                  </a:lnTo>
                  <a:cubicBezTo>
                    <a:pt x="170452" y="511506"/>
                    <a:pt x="161124" y="507695"/>
                    <a:pt x="154098" y="500650"/>
                  </a:cubicBezTo>
                  <a:cubicBezTo>
                    <a:pt x="147188" y="493605"/>
                    <a:pt x="143272" y="484252"/>
                    <a:pt x="143272" y="474320"/>
                  </a:cubicBezTo>
                  <a:cubicBezTo>
                    <a:pt x="143272" y="467621"/>
                    <a:pt x="145230" y="461154"/>
                    <a:pt x="148570" y="455495"/>
                  </a:cubicBezTo>
                  <a:lnTo>
                    <a:pt x="108721" y="415535"/>
                  </a:lnTo>
                  <a:cubicBezTo>
                    <a:pt x="86781" y="434505"/>
                    <a:pt x="59918" y="447887"/>
                    <a:pt x="30317" y="453393"/>
                  </a:cubicBezTo>
                  <a:lnTo>
                    <a:pt x="0" y="456177"/>
                  </a:lnTo>
                  <a:lnTo>
                    <a:pt x="0" y="437709"/>
                  </a:lnTo>
                  <a:cubicBezTo>
                    <a:pt x="81886" y="437709"/>
                    <a:pt x="148570" y="370840"/>
                    <a:pt x="148570" y="288726"/>
                  </a:cubicBezTo>
                  <a:cubicBezTo>
                    <a:pt x="148570" y="206613"/>
                    <a:pt x="81886" y="139744"/>
                    <a:pt x="0" y="139744"/>
                  </a:cubicBezTo>
                  <a:lnTo>
                    <a:pt x="0" y="55897"/>
                  </a:lnTo>
                  <a:cubicBezTo>
                    <a:pt x="10250" y="55897"/>
                    <a:pt x="18542" y="47582"/>
                    <a:pt x="18542" y="37303"/>
                  </a:cubicBezTo>
                  <a:cubicBezTo>
                    <a:pt x="18542" y="27025"/>
                    <a:pt x="10250" y="18710"/>
                    <a:pt x="0" y="1871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1127"/>
            <p:cNvSpPr/>
            <p:nvPr/>
          </p:nvSpPr>
          <p:spPr>
            <a:xfrm>
              <a:off x="2693704" y="539285"/>
              <a:ext cx="36854" cy="74283"/>
            </a:xfrm>
            <a:custGeom>
              <a:avLst/>
              <a:gdLst/>
              <a:ahLst/>
              <a:cxnLst/>
              <a:rect l="0" t="0" r="0" b="0"/>
              <a:pathLst>
                <a:path w="36854" h="74283">
                  <a:moveTo>
                    <a:pt x="0" y="0"/>
                  </a:moveTo>
                  <a:lnTo>
                    <a:pt x="13978" y="2741"/>
                  </a:lnTo>
                  <a:cubicBezTo>
                    <a:pt x="18427" y="4575"/>
                    <a:pt x="22516" y="7289"/>
                    <a:pt x="26028" y="10811"/>
                  </a:cubicBezTo>
                  <a:cubicBezTo>
                    <a:pt x="32938" y="17856"/>
                    <a:pt x="36854" y="27211"/>
                    <a:pt x="36854" y="37143"/>
                  </a:cubicBezTo>
                  <a:cubicBezTo>
                    <a:pt x="36854" y="47075"/>
                    <a:pt x="33054" y="56428"/>
                    <a:pt x="26028" y="63473"/>
                  </a:cubicBezTo>
                  <a:cubicBezTo>
                    <a:pt x="22516" y="66938"/>
                    <a:pt x="18427" y="69652"/>
                    <a:pt x="13978" y="71499"/>
                  </a:cubicBezTo>
                  <a:lnTo>
                    <a:pt x="0" y="74283"/>
                  </a:lnTo>
                  <a:lnTo>
                    <a:pt x="0" y="55706"/>
                  </a:lnTo>
                  <a:lnTo>
                    <a:pt x="13129" y="50424"/>
                  </a:lnTo>
                  <a:cubicBezTo>
                    <a:pt x="16584" y="46960"/>
                    <a:pt x="18542" y="42224"/>
                    <a:pt x="18542" y="37258"/>
                  </a:cubicBezTo>
                  <a:cubicBezTo>
                    <a:pt x="18542" y="32292"/>
                    <a:pt x="16584" y="27557"/>
                    <a:pt x="13129" y="24092"/>
                  </a:cubicBezTo>
                  <a:lnTo>
                    <a:pt x="0" y="18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1128"/>
            <p:cNvSpPr/>
            <p:nvPr/>
          </p:nvSpPr>
          <p:spPr>
            <a:xfrm>
              <a:off x="2693704" y="358151"/>
              <a:ext cx="74745" cy="74607"/>
            </a:xfrm>
            <a:custGeom>
              <a:avLst/>
              <a:gdLst/>
              <a:ahLst/>
              <a:cxnLst/>
              <a:rect l="0" t="0" r="0" b="0"/>
              <a:pathLst>
                <a:path w="74745" h="74607">
                  <a:moveTo>
                    <a:pt x="74745" y="0"/>
                  </a:moveTo>
                  <a:lnTo>
                    <a:pt x="74745" y="18710"/>
                  </a:lnTo>
                  <a:cubicBezTo>
                    <a:pt x="64495" y="18710"/>
                    <a:pt x="56203" y="27025"/>
                    <a:pt x="56203" y="37303"/>
                  </a:cubicBezTo>
                  <a:cubicBezTo>
                    <a:pt x="56203" y="47582"/>
                    <a:pt x="64495" y="55897"/>
                    <a:pt x="74745" y="55897"/>
                  </a:cubicBezTo>
                  <a:lnTo>
                    <a:pt x="74745" y="74560"/>
                  </a:lnTo>
                  <a:lnTo>
                    <a:pt x="74515" y="74607"/>
                  </a:lnTo>
                  <a:cubicBezTo>
                    <a:pt x="57239" y="74607"/>
                    <a:pt x="42843" y="62711"/>
                    <a:pt x="38697" y="46658"/>
                  </a:cubicBezTo>
                  <a:lnTo>
                    <a:pt x="0" y="46658"/>
                  </a:lnTo>
                  <a:lnTo>
                    <a:pt x="0" y="27949"/>
                  </a:lnTo>
                  <a:lnTo>
                    <a:pt x="38927" y="27949"/>
                  </a:lnTo>
                  <a:cubicBezTo>
                    <a:pt x="43073" y="11895"/>
                    <a:pt x="57470" y="0"/>
                    <a:pt x="7474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1129"/>
            <p:cNvSpPr/>
            <p:nvPr/>
          </p:nvSpPr>
          <p:spPr>
            <a:xfrm>
              <a:off x="2693704" y="177466"/>
              <a:ext cx="37085" cy="74087"/>
            </a:xfrm>
            <a:custGeom>
              <a:avLst/>
              <a:gdLst/>
              <a:ahLst/>
              <a:cxnLst/>
              <a:rect l="0" t="0" r="0" b="0"/>
              <a:pathLst>
                <a:path w="37085" h="74087">
                  <a:moveTo>
                    <a:pt x="0" y="0"/>
                  </a:moveTo>
                  <a:lnTo>
                    <a:pt x="14101" y="2642"/>
                  </a:lnTo>
                  <a:cubicBezTo>
                    <a:pt x="18585" y="4403"/>
                    <a:pt x="22746" y="7045"/>
                    <a:pt x="26258" y="10567"/>
                  </a:cubicBezTo>
                  <a:cubicBezTo>
                    <a:pt x="33169" y="17612"/>
                    <a:pt x="37085" y="26967"/>
                    <a:pt x="37085" y="36899"/>
                  </a:cubicBezTo>
                  <a:cubicBezTo>
                    <a:pt x="37085" y="46831"/>
                    <a:pt x="33284" y="56186"/>
                    <a:pt x="26258" y="63231"/>
                  </a:cubicBezTo>
                  <a:cubicBezTo>
                    <a:pt x="22746" y="66696"/>
                    <a:pt x="18657" y="69410"/>
                    <a:pt x="14208" y="71257"/>
                  </a:cubicBezTo>
                  <a:lnTo>
                    <a:pt x="0" y="74087"/>
                  </a:lnTo>
                  <a:lnTo>
                    <a:pt x="0" y="55348"/>
                  </a:lnTo>
                  <a:lnTo>
                    <a:pt x="13129" y="50065"/>
                  </a:lnTo>
                  <a:cubicBezTo>
                    <a:pt x="16584" y="46600"/>
                    <a:pt x="18542" y="41865"/>
                    <a:pt x="18542" y="36899"/>
                  </a:cubicBezTo>
                  <a:cubicBezTo>
                    <a:pt x="18542" y="31933"/>
                    <a:pt x="16584" y="27198"/>
                    <a:pt x="13129" y="23733"/>
                  </a:cubicBezTo>
                  <a:lnTo>
                    <a:pt x="0" y="183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1130"/>
            <p:cNvSpPr/>
            <p:nvPr/>
          </p:nvSpPr>
          <p:spPr>
            <a:xfrm>
              <a:off x="2768449" y="358151"/>
              <a:ext cx="36970" cy="74560"/>
            </a:xfrm>
            <a:custGeom>
              <a:avLst/>
              <a:gdLst/>
              <a:ahLst/>
              <a:cxnLst/>
              <a:rect l="0" t="0" r="0" b="0"/>
              <a:pathLst>
                <a:path w="36970" h="74560">
                  <a:moveTo>
                    <a:pt x="0" y="0"/>
                  </a:moveTo>
                  <a:cubicBezTo>
                    <a:pt x="20500" y="0"/>
                    <a:pt x="36970" y="16746"/>
                    <a:pt x="36970" y="37303"/>
                  </a:cubicBezTo>
                  <a:cubicBezTo>
                    <a:pt x="36970" y="52721"/>
                    <a:pt x="27576" y="65996"/>
                    <a:pt x="14231" y="71669"/>
                  </a:cubicBezTo>
                  <a:lnTo>
                    <a:pt x="0" y="74560"/>
                  </a:lnTo>
                  <a:lnTo>
                    <a:pt x="0" y="55897"/>
                  </a:lnTo>
                  <a:cubicBezTo>
                    <a:pt x="10251" y="55897"/>
                    <a:pt x="18543" y="47582"/>
                    <a:pt x="18543" y="37303"/>
                  </a:cubicBezTo>
                  <a:cubicBezTo>
                    <a:pt x="18543" y="27025"/>
                    <a:pt x="10251" y="18710"/>
                    <a:pt x="0" y="1871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131"/>
            <p:cNvSpPr/>
            <p:nvPr/>
          </p:nvSpPr>
          <p:spPr>
            <a:xfrm>
              <a:off x="4155948" y="0"/>
              <a:ext cx="790956" cy="790956"/>
            </a:xfrm>
            <a:custGeom>
              <a:avLst/>
              <a:gdLst/>
              <a:ahLst/>
              <a:cxnLst/>
              <a:rect l="0" t="0" r="0" b="0"/>
              <a:pathLst>
                <a:path w="790956" h="790956">
                  <a:moveTo>
                    <a:pt x="395478" y="0"/>
                  </a:moveTo>
                  <a:cubicBezTo>
                    <a:pt x="613918" y="0"/>
                    <a:pt x="790956" y="177038"/>
                    <a:pt x="790956" y="395478"/>
                  </a:cubicBezTo>
                  <a:cubicBezTo>
                    <a:pt x="790956" y="613918"/>
                    <a:pt x="613918" y="790956"/>
                    <a:pt x="395478" y="790956"/>
                  </a:cubicBezTo>
                  <a:cubicBezTo>
                    <a:pt x="177038" y="790956"/>
                    <a:pt x="0" y="613918"/>
                    <a:pt x="0" y="395478"/>
                  </a:cubicBezTo>
                  <a:cubicBezTo>
                    <a:pt x="0" y="177038"/>
                    <a:pt x="177038" y="0"/>
                    <a:pt x="39547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C0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139"/>
            <p:cNvSpPr/>
            <p:nvPr/>
          </p:nvSpPr>
          <p:spPr>
            <a:xfrm>
              <a:off x="4300728" y="144769"/>
              <a:ext cx="250731" cy="501383"/>
            </a:xfrm>
            <a:custGeom>
              <a:avLst/>
              <a:gdLst/>
              <a:ahLst/>
              <a:cxnLst/>
              <a:rect l="0" t="0" r="0" b="0"/>
              <a:pathLst>
                <a:path w="250731" h="501383">
                  <a:moveTo>
                    <a:pt x="250730" y="0"/>
                  </a:moveTo>
                  <a:lnTo>
                    <a:pt x="250731" y="0"/>
                  </a:lnTo>
                  <a:lnTo>
                    <a:pt x="250731" y="35812"/>
                  </a:lnTo>
                  <a:lnTo>
                    <a:pt x="250730" y="35812"/>
                  </a:lnTo>
                  <a:cubicBezTo>
                    <a:pt x="132036" y="35812"/>
                    <a:pt x="35818" y="132023"/>
                    <a:pt x="35818" y="250691"/>
                  </a:cubicBezTo>
                  <a:cubicBezTo>
                    <a:pt x="35818" y="369366"/>
                    <a:pt x="132036" y="465570"/>
                    <a:pt x="250731" y="465570"/>
                  </a:cubicBezTo>
                  <a:lnTo>
                    <a:pt x="250731" y="501383"/>
                  </a:lnTo>
                  <a:cubicBezTo>
                    <a:pt x="112252" y="501383"/>
                    <a:pt x="0" y="389147"/>
                    <a:pt x="0" y="250691"/>
                  </a:cubicBezTo>
                  <a:cubicBezTo>
                    <a:pt x="0" y="112243"/>
                    <a:pt x="112252" y="0"/>
                    <a:pt x="25073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140"/>
            <p:cNvSpPr/>
            <p:nvPr/>
          </p:nvSpPr>
          <p:spPr>
            <a:xfrm>
              <a:off x="4551458" y="144769"/>
              <a:ext cx="250643" cy="501383"/>
            </a:xfrm>
            <a:custGeom>
              <a:avLst/>
              <a:gdLst/>
              <a:ahLst/>
              <a:cxnLst/>
              <a:rect l="0" t="0" r="0" b="0"/>
              <a:pathLst>
                <a:path w="250643" h="501383">
                  <a:moveTo>
                    <a:pt x="0" y="0"/>
                  </a:moveTo>
                  <a:lnTo>
                    <a:pt x="44361" y="3956"/>
                  </a:lnTo>
                  <a:cubicBezTo>
                    <a:pt x="145151" y="22043"/>
                    <a:pt x="225061" y="100287"/>
                    <a:pt x="245591" y="200193"/>
                  </a:cubicBezTo>
                  <a:lnTo>
                    <a:pt x="250642" y="249832"/>
                  </a:lnTo>
                  <a:lnTo>
                    <a:pt x="250643" y="251557"/>
                  </a:lnTo>
                  <a:lnTo>
                    <a:pt x="245636" y="301215"/>
                  </a:lnTo>
                  <a:cubicBezTo>
                    <a:pt x="222256" y="415452"/>
                    <a:pt x="121161" y="501383"/>
                    <a:pt x="0" y="501383"/>
                  </a:cubicBezTo>
                  <a:lnTo>
                    <a:pt x="0" y="465570"/>
                  </a:lnTo>
                  <a:cubicBezTo>
                    <a:pt x="118642" y="465442"/>
                    <a:pt x="214782" y="369314"/>
                    <a:pt x="214913" y="250691"/>
                  </a:cubicBezTo>
                  <a:cubicBezTo>
                    <a:pt x="214913" y="146857"/>
                    <a:pt x="141246" y="60216"/>
                    <a:pt x="43312" y="40178"/>
                  </a:cubicBezTo>
                  <a:lnTo>
                    <a:pt x="0" y="358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141"/>
            <p:cNvSpPr/>
            <p:nvPr/>
          </p:nvSpPr>
          <p:spPr>
            <a:xfrm>
              <a:off x="4479815" y="305391"/>
              <a:ext cx="78484" cy="179611"/>
            </a:xfrm>
            <a:custGeom>
              <a:avLst/>
              <a:gdLst/>
              <a:ahLst/>
              <a:cxnLst/>
              <a:rect l="0" t="0" r="0" b="0"/>
              <a:pathLst>
                <a:path w="78484" h="179611">
                  <a:moveTo>
                    <a:pt x="12247" y="1450"/>
                  </a:moveTo>
                  <a:cubicBezTo>
                    <a:pt x="16595" y="0"/>
                    <a:pt x="21497" y="208"/>
                    <a:pt x="25921" y="2415"/>
                  </a:cubicBezTo>
                  <a:lnTo>
                    <a:pt x="78484" y="28695"/>
                  </a:lnTo>
                  <a:lnTo>
                    <a:pt x="78484" y="68745"/>
                  </a:lnTo>
                  <a:lnTo>
                    <a:pt x="35826" y="47422"/>
                  </a:lnTo>
                  <a:lnTo>
                    <a:pt x="35826" y="132725"/>
                  </a:lnTo>
                  <a:lnTo>
                    <a:pt x="78484" y="111397"/>
                  </a:lnTo>
                  <a:lnTo>
                    <a:pt x="78484" y="151446"/>
                  </a:lnTo>
                  <a:lnTo>
                    <a:pt x="25921" y="177723"/>
                  </a:lnTo>
                  <a:cubicBezTo>
                    <a:pt x="23430" y="178964"/>
                    <a:pt x="20684" y="179611"/>
                    <a:pt x="17904" y="179611"/>
                  </a:cubicBezTo>
                  <a:cubicBezTo>
                    <a:pt x="8017" y="179611"/>
                    <a:pt x="0" y="171587"/>
                    <a:pt x="9" y="161701"/>
                  </a:cubicBezTo>
                  <a:lnTo>
                    <a:pt x="9" y="18446"/>
                  </a:lnTo>
                  <a:cubicBezTo>
                    <a:pt x="0" y="15666"/>
                    <a:pt x="647" y="12921"/>
                    <a:pt x="1897" y="10430"/>
                  </a:cubicBezTo>
                  <a:cubicBezTo>
                    <a:pt x="4104" y="6007"/>
                    <a:pt x="7899" y="2900"/>
                    <a:pt x="12247" y="145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142"/>
            <p:cNvSpPr/>
            <p:nvPr/>
          </p:nvSpPr>
          <p:spPr>
            <a:xfrm>
              <a:off x="4558299" y="334086"/>
              <a:ext cx="103164" cy="122750"/>
            </a:xfrm>
            <a:custGeom>
              <a:avLst/>
              <a:gdLst/>
              <a:ahLst/>
              <a:cxnLst/>
              <a:rect l="0" t="0" r="0" b="0"/>
              <a:pathLst>
                <a:path w="103164" h="122750">
                  <a:moveTo>
                    <a:pt x="0" y="0"/>
                  </a:moveTo>
                  <a:lnTo>
                    <a:pt x="90706" y="45351"/>
                  </a:lnTo>
                  <a:cubicBezTo>
                    <a:pt x="94194" y="47082"/>
                    <a:pt x="97018" y="49905"/>
                    <a:pt x="98749" y="53384"/>
                  </a:cubicBezTo>
                  <a:cubicBezTo>
                    <a:pt x="103164" y="62239"/>
                    <a:pt x="99562" y="72990"/>
                    <a:pt x="90706" y="77404"/>
                  </a:cubicBezTo>
                  <a:lnTo>
                    <a:pt x="0" y="122750"/>
                  </a:lnTo>
                  <a:lnTo>
                    <a:pt x="0" y="82702"/>
                  </a:lnTo>
                  <a:lnTo>
                    <a:pt x="42658" y="61374"/>
                  </a:lnTo>
                  <a:lnTo>
                    <a:pt x="0" y="4005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147"/>
            <p:cNvSpPr/>
            <p:nvPr/>
          </p:nvSpPr>
          <p:spPr>
            <a:xfrm>
              <a:off x="6114288" y="0"/>
              <a:ext cx="792480" cy="790956"/>
            </a:xfrm>
            <a:custGeom>
              <a:avLst/>
              <a:gdLst/>
              <a:ahLst/>
              <a:cxnLst/>
              <a:rect l="0" t="0" r="0" b="0"/>
              <a:pathLst>
                <a:path w="792480" h="790956">
                  <a:moveTo>
                    <a:pt x="396240" y="0"/>
                  </a:moveTo>
                  <a:cubicBezTo>
                    <a:pt x="615062" y="0"/>
                    <a:pt x="792480" y="177038"/>
                    <a:pt x="792480" y="395478"/>
                  </a:cubicBezTo>
                  <a:cubicBezTo>
                    <a:pt x="792480" y="613918"/>
                    <a:pt x="615062" y="790956"/>
                    <a:pt x="396240" y="790956"/>
                  </a:cubicBezTo>
                  <a:cubicBezTo>
                    <a:pt x="177419" y="790956"/>
                    <a:pt x="0" y="613918"/>
                    <a:pt x="0" y="395478"/>
                  </a:cubicBezTo>
                  <a:cubicBezTo>
                    <a:pt x="0" y="177038"/>
                    <a:pt x="177419" y="0"/>
                    <a:pt x="39624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DF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149"/>
            <p:cNvSpPr/>
            <p:nvPr/>
          </p:nvSpPr>
          <p:spPr>
            <a:xfrm>
              <a:off x="6575728" y="406412"/>
              <a:ext cx="51546" cy="106100"/>
            </a:xfrm>
            <a:custGeom>
              <a:avLst/>
              <a:gdLst/>
              <a:ahLst/>
              <a:cxnLst/>
              <a:rect l="0" t="0" r="0" b="0"/>
              <a:pathLst>
                <a:path w="51546" h="106100">
                  <a:moveTo>
                    <a:pt x="51546" y="0"/>
                  </a:moveTo>
                  <a:lnTo>
                    <a:pt x="51546" y="38657"/>
                  </a:lnTo>
                  <a:lnTo>
                    <a:pt x="50464" y="37579"/>
                  </a:lnTo>
                  <a:lnTo>
                    <a:pt x="43470" y="44546"/>
                  </a:lnTo>
                  <a:lnTo>
                    <a:pt x="34312" y="71911"/>
                  </a:lnTo>
                  <a:lnTo>
                    <a:pt x="51546" y="66192"/>
                  </a:lnTo>
                  <a:lnTo>
                    <a:pt x="51546" y="93392"/>
                  </a:lnTo>
                  <a:lnTo>
                    <a:pt x="17929" y="104552"/>
                  </a:lnTo>
                  <a:cubicBezTo>
                    <a:pt x="13289" y="106100"/>
                    <a:pt x="8151" y="104896"/>
                    <a:pt x="4676" y="101434"/>
                  </a:cubicBezTo>
                  <a:cubicBezTo>
                    <a:pt x="1209" y="97979"/>
                    <a:pt x="0" y="92869"/>
                    <a:pt x="1554" y="88232"/>
                  </a:cubicBezTo>
                  <a:lnTo>
                    <a:pt x="19865" y="33500"/>
                  </a:lnTo>
                  <a:cubicBezTo>
                    <a:pt x="20505" y="31594"/>
                    <a:pt x="21577" y="29874"/>
                    <a:pt x="22995" y="28454"/>
                  </a:cubicBezTo>
                  <a:lnTo>
                    <a:pt x="41297" y="10220"/>
                  </a:lnTo>
                  <a:cubicBezTo>
                    <a:pt x="41299" y="10218"/>
                    <a:pt x="43688" y="7836"/>
                    <a:pt x="47271" y="4263"/>
                  </a:cubicBezTo>
                  <a:lnTo>
                    <a:pt x="51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150"/>
            <p:cNvSpPr/>
            <p:nvPr/>
          </p:nvSpPr>
          <p:spPr>
            <a:xfrm>
              <a:off x="6344426" y="175273"/>
              <a:ext cx="282848" cy="440371"/>
            </a:xfrm>
            <a:custGeom>
              <a:avLst/>
              <a:gdLst/>
              <a:ahLst/>
              <a:cxnLst/>
              <a:rect l="0" t="0" r="0" b="0"/>
              <a:pathLst>
                <a:path w="282848" h="440371">
                  <a:moveTo>
                    <a:pt x="38852" y="0"/>
                  </a:moveTo>
                  <a:lnTo>
                    <a:pt x="261231" y="0"/>
                  </a:lnTo>
                  <a:lnTo>
                    <a:pt x="276107" y="2924"/>
                  </a:lnTo>
                  <a:lnTo>
                    <a:pt x="282848" y="7425"/>
                  </a:lnTo>
                  <a:lnTo>
                    <a:pt x="282848" y="41991"/>
                  </a:lnTo>
                  <a:lnTo>
                    <a:pt x="270390" y="29581"/>
                  </a:lnTo>
                  <a:cubicBezTo>
                    <a:pt x="266174" y="25380"/>
                    <a:pt x="261454" y="25803"/>
                    <a:pt x="259008" y="25803"/>
                  </a:cubicBezTo>
                  <a:lnTo>
                    <a:pt x="259008" y="77410"/>
                  </a:lnTo>
                  <a:lnTo>
                    <a:pt x="282848" y="77410"/>
                  </a:lnTo>
                  <a:lnTo>
                    <a:pt x="282848" y="103213"/>
                  </a:lnTo>
                  <a:lnTo>
                    <a:pt x="246058" y="103213"/>
                  </a:lnTo>
                  <a:cubicBezTo>
                    <a:pt x="238906" y="103213"/>
                    <a:pt x="233107" y="97436"/>
                    <a:pt x="233107" y="90311"/>
                  </a:cubicBezTo>
                  <a:lnTo>
                    <a:pt x="233107" y="25803"/>
                  </a:lnTo>
                  <a:lnTo>
                    <a:pt x="38852" y="25803"/>
                  </a:lnTo>
                  <a:cubicBezTo>
                    <a:pt x="31710" y="25803"/>
                    <a:pt x="25902" y="31587"/>
                    <a:pt x="25902" y="38705"/>
                  </a:cubicBezTo>
                  <a:lnTo>
                    <a:pt x="25902" y="401666"/>
                  </a:lnTo>
                  <a:cubicBezTo>
                    <a:pt x="25902" y="408780"/>
                    <a:pt x="31711" y="414567"/>
                    <a:pt x="38853" y="414567"/>
                  </a:cubicBezTo>
                  <a:lnTo>
                    <a:pt x="282848" y="414568"/>
                  </a:lnTo>
                  <a:lnTo>
                    <a:pt x="282848" y="440371"/>
                  </a:lnTo>
                  <a:lnTo>
                    <a:pt x="93882" y="440370"/>
                  </a:lnTo>
                  <a:lnTo>
                    <a:pt x="38853" y="440370"/>
                  </a:lnTo>
                  <a:cubicBezTo>
                    <a:pt x="17429" y="440370"/>
                    <a:pt x="1" y="423008"/>
                    <a:pt x="1" y="401666"/>
                  </a:cubicBezTo>
                  <a:lnTo>
                    <a:pt x="0" y="38705"/>
                  </a:lnTo>
                  <a:cubicBezTo>
                    <a:pt x="0" y="22696"/>
                    <a:pt x="9804" y="8929"/>
                    <a:pt x="23744" y="3046"/>
                  </a:cubicBezTo>
                  <a:lnTo>
                    <a:pt x="38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151"/>
            <p:cNvSpPr/>
            <p:nvPr/>
          </p:nvSpPr>
          <p:spPr>
            <a:xfrm>
              <a:off x="6627273" y="182697"/>
              <a:ext cx="57514" cy="432946"/>
            </a:xfrm>
            <a:custGeom>
              <a:avLst/>
              <a:gdLst/>
              <a:ahLst/>
              <a:cxnLst/>
              <a:rect l="0" t="0" r="0" b="0"/>
              <a:pathLst>
                <a:path w="57514" h="432946">
                  <a:moveTo>
                    <a:pt x="0" y="0"/>
                  </a:moveTo>
                  <a:lnTo>
                    <a:pt x="5852" y="3907"/>
                  </a:lnTo>
                  <a:lnTo>
                    <a:pt x="42481" y="40397"/>
                  </a:lnTo>
                  <a:cubicBezTo>
                    <a:pt x="49819" y="47708"/>
                    <a:pt x="53863" y="57427"/>
                    <a:pt x="53863" y="67770"/>
                  </a:cubicBezTo>
                  <a:lnTo>
                    <a:pt x="53863" y="170008"/>
                  </a:lnTo>
                  <a:lnTo>
                    <a:pt x="57514" y="166368"/>
                  </a:lnTo>
                  <a:lnTo>
                    <a:pt x="57514" y="202878"/>
                  </a:lnTo>
                  <a:lnTo>
                    <a:pt x="48568" y="211797"/>
                  </a:lnTo>
                  <a:cubicBezTo>
                    <a:pt x="35373" y="224954"/>
                    <a:pt x="22106" y="238182"/>
                    <a:pt x="17228" y="243045"/>
                  </a:cubicBezTo>
                  <a:lnTo>
                    <a:pt x="35545" y="261286"/>
                  </a:lnTo>
                  <a:lnTo>
                    <a:pt x="57514" y="239382"/>
                  </a:lnTo>
                  <a:lnTo>
                    <a:pt x="57514" y="275888"/>
                  </a:lnTo>
                  <a:lnTo>
                    <a:pt x="53863" y="279528"/>
                  </a:lnTo>
                  <a:lnTo>
                    <a:pt x="53863" y="394241"/>
                  </a:lnTo>
                  <a:cubicBezTo>
                    <a:pt x="53863" y="410248"/>
                    <a:pt x="44062" y="424016"/>
                    <a:pt x="30121" y="429900"/>
                  </a:cubicBezTo>
                  <a:lnTo>
                    <a:pt x="15012" y="432946"/>
                  </a:lnTo>
                  <a:lnTo>
                    <a:pt x="0" y="432946"/>
                  </a:lnTo>
                  <a:lnTo>
                    <a:pt x="0" y="407143"/>
                  </a:lnTo>
                  <a:lnTo>
                    <a:pt x="15012" y="407143"/>
                  </a:lnTo>
                  <a:cubicBezTo>
                    <a:pt x="22156" y="407143"/>
                    <a:pt x="27963" y="401355"/>
                    <a:pt x="27963" y="394241"/>
                  </a:cubicBezTo>
                  <a:lnTo>
                    <a:pt x="27963" y="305338"/>
                  </a:lnTo>
                  <a:lnTo>
                    <a:pt x="26394" y="306908"/>
                  </a:lnTo>
                  <a:cubicBezTo>
                    <a:pt x="24969" y="308320"/>
                    <a:pt x="23235" y="309388"/>
                    <a:pt x="21329" y="310025"/>
                  </a:cubicBezTo>
                  <a:lnTo>
                    <a:pt x="0" y="317106"/>
                  </a:lnTo>
                  <a:lnTo>
                    <a:pt x="0" y="289907"/>
                  </a:lnTo>
                  <a:lnTo>
                    <a:pt x="10242" y="286509"/>
                  </a:lnTo>
                  <a:lnTo>
                    <a:pt x="17235" y="279535"/>
                  </a:lnTo>
                  <a:lnTo>
                    <a:pt x="0" y="262372"/>
                  </a:lnTo>
                  <a:lnTo>
                    <a:pt x="0" y="223715"/>
                  </a:lnTo>
                  <a:lnTo>
                    <a:pt x="8859" y="214881"/>
                  </a:lnTo>
                  <a:cubicBezTo>
                    <a:pt x="18411" y="205356"/>
                    <a:pt x="27962" y="195832"/>
                    <a:pt x="27962" y="195832"/>
                  </a:cubicBezTo>
                  <a:lnTo>
                    <a:pt x="27962" y="95788"/>
                  </a:lnTo>
                  <a:lnTo>
                    <a:pt x="0" y="95788"/>
                  </a:lnTo>
                  <a:lnTo>
                    <a:pt x="0" y="69985"/>
                  </a:lnTo>
                  <a:lnTo>
                    <a:pt x="27962" y="69985"/>
                  </a:lnTo>
                  <a:cubicBezTo>
                    <a:pt x="27962" y="67225"/>
                    <a:pt x="28278" y="62738"/>
                    <a:pt x="24171" y="58646"/>
                  </a:cubicBezTo>
                  <a:lnTo>
                    <a:pt x="0" y="345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152"/>
            <p:cNvSpPr/>
            <p:nvPr/>
          </p:nvSpPr>
          <p:spPr>
            <a:xfrm>
              <a:off x="6684788" y="303461"/>
              <a:ext cx="58011" cy="155124"/>
            </a:xfrm>
            <a:custGeom>
              <a:avLst/>
              <a:gdLst/>
              <a:ahLst/>
              <a:cxnLst/>
              <a:rect l="0" t="0" r="0" b="0"/>
              <a:pathLst>
                <a:path w="58011" h="155124">
                  <a:moveTo>
                    <a:pt x="58011" y="0"/>
                  </a:moveTo>
                  <a:lnTo>
                    <a:pt x="58011" y="26836"/>
                  </a:lnTo>
                  <a:lnTo>
                    <a:pt x="53632" y="28638"/>
                  </a:lnTo>
                  <a:lnTo>
                    <a:pt x="40280" y="41955"/>
                  </a:lnTo>
                  <a:lnTo>
                    <a:pt x="58011" y="59626"/>
                  </a:lnTo>
                  <a:lnTo>
                    <a:pt x="58011" y="97287"/>
                  </a:lnTo>
                  <a:lnTo>
                    <a:pt x="0" y="155124"/>
                  </a:lnTo>
                  <a:lnTo>
                    <a:pt x="0" y="118619"/>
                  </a:lnTo>
                  <a:lnTo>
                    <a:pt x="40287" y="78452"/>
                  </a:lnTo>
                  <a:lnTo>
                    <a:pt x="21969" y="60210"/>
                  </a:lnTo>
                  <a:cubicBezTo>
                    <a:pt x="19672" y="62500"/>
                    <a:pt x="15242" y="66917"/>
                    <a:pt x="9737" y="72406"/>
                  </a:cubicBezTo>
                  <a:lnTo>
                    <a:pt x="0" y="82114"/>
                  </a:lnTo>
                  <a:lnTo>
                    <a:pt x="0" y="45605"/>
                  </a:lnTo>
                  <a:lnTo>
                    <a:pt x="3700" y="41917"/>
                  </a:lnTo>
                  <a:cubicBezTo>
                    <a:pt x="14205" y="31445"/>
                    <a:pt x="31818" y="13885"/>
                    <a:pt x="35315" y="10396"/>
                  </a:cubicBezTo>
                  <a:cubicBezTo>
                    <a:pt x="39103" y="6622"/>
                    <a:pt x="43484" y="3792"/>
                    <a:pt x="48162" y="1906"/>
                  </a:cubicBezTo>
                  <a:lnTo>
                    <a:pt x="580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153"/>
            <p:cNvSpPr/>
            <p:nvPr/>
          </p:nvSpPr>
          <p:spPr>
            <a:xfrm>
              <a:off x="6742800" y="302536"/>
              <a:ext cx="43553" cy="98212"/>
            </a:xfrm>
            <a:custGeom>
              <a:avLst/>
              <a:gdLst/>
              <a:ahLst/>
              <a:cxnLst/>
              <a:rect l="0" t="0" r="0" b="0"/>
              <a:pathLst>
                <a:path w="43553" h="98212">
                  <a:moveTo>
                    <a:pt x="4780" y="0"/>
                  </a:moveTo>
                  <a:cubicBezTo>
                    <a:pt x="14729" y="0"/>
                    <a:pt x="24678" y="3774"/>
                    <a:pt x="32250" y="11321"/>
                  </a:cubicBezTo>
                  <a:cubicBezTo>
                    <a:pt x="36047" y="15102"/>
                    <a:pt x="38894" y="19468"/>
                    <a:pt x="40792" y="24126"/>
                  </a:cubicBezTo>
                  <a:lnTo>
                    <a:pt x="43553" y="38255"/>
                  </a:lnTo>
                  <a:lnTo>
                    <a:pt x="43553" y="39120"/>
                  </a:lnTo>
                  <a:lnTo>
                    <a:pt x="40790" y="53250"/>
                  </a:lnTo>
                  <a:cubicBezTo>
                    <a:pt x="38892" y="57909"/>
                    <a:pt x="36045" y="62277"/>
                    <a:pt x="32250" y="66059"/>
                  </a:cubicBezTo>
                  <a:lnTo>
                    <a:pt x="0" y="98212"/>
                  </a:lnTo>
                  <a:lnTo>
                    <a:pt x="0" y="60551"/>
                  </a:lnTo>
                  <a:lnTo>
                    <a:pt x="579" y="61128"/>
                  </a:lnTo>
                  <a:lnTo>
                    <a:pt x="13932" y="47818"/>
                  </a:lnTo>
                  <a:cubicBezTo>
                    <a:pt x="19011" y="42750"/>
                    <a:pt x="18983" y="34594"/>
                    <a:pt x="13932" y="29562"/>
                  </a:cubicBezTo>
                  <a:cubicBezTo>
                    <a:pt x="11410" y="27050"/>
                    <a:pt x="8095" y="25794"/>
                    <a:pt x="4780" y="25794"/>
                  </a:cubicBezTo>
                  <a:lnTo>
                    <a:pt x="0" y="27761"/>
                  </a:lnTo>
                  <a:lnTo>
                    <a:pt x="0" y="925"/>
                  </a:lnTo>
                  <a:lnTo>
                    <a:pt x="47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1154"/>
            <p:cNvSpPr/>
            <p:nvPr/>
          </p:nvSpPr>
          <p:spPr>
            <a:xfrm>
              <a:off x="6396228" y="304288"/>
              <a:ext cx="207206" cy="25803"/>
            </a:xfrm>
            <a:custGeom>
              <a:avLst/>
              <a:gdLst/>
              <a:ahLst/>
              <a:cxnLst/>
              <a:rect l="0" t="0" r="0" b="0"/>
              <a:pathLst>
                <a:path w="207206" h="25803">
                  <a:moveTo>
                    <a:pt x="12950" y="0"/>
                  </a:moveTo>
                  <a:lnTo>
                    <a:pt x="194256" y="0"/>
                  </a:lnTo>
                  <a:cubicBezTo>
                    <a:pt x="201407" y="0"/>
                    <a:pt x="207206" y="5777"/>
                    <a:pt x="207206" y="12902"/>
                  </a:cubicBezTo>
                  <a:cubicBezTo>
                    <a:pt x="207206" y="20026"/>
                    <a:pt x="201407" y="25803"/>
                    <a:pt x="194256" y="25803"/>
                  </a:cubicBezTo>
                  <a:lnTo>
                    <a:pt x="12950" y="25803"/>
                  </a:lnTo>
                  <a:cubicBezTo>
                    <a:pt x="5798" y="25803"/>
                    <a:pt x="0" y="20026"/>
                    <a:pt x="0" y="12902"/>
                  </a:cubicBezTo>
                  <a:cubicBezTo>
                    <a:pt x="0" y="5777"/>
                    <a:pt x="5798" y="0"/>
                    <a:pt x="129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1155"/>
            <p:cNvSpPr/>
            <p:nvPr/>
          </p:nvSpPr>
          <p:spPr>
            <a:xfrm>
              <a:off x="6396228" y="355895"/>
              <a:ext cx="155404" cy="25803"/>
            </a:xfrm>
            <a:custGeom>
              <a:avLst/>
              <a:gdLst/>
              <a:ahLst/>
              <a:cxnLst/>
              <a:rect l="0" t="0" r="0" b="0"/>
              <a:pathLst>
                <a:path w="155404" h="25803">
                  <a:moveTo>
                    <a:pt x="12950" y="0"/>
                  </a:moveTo>
                  <a:lnTo>
                    <a:pt x="142453" y="0"/>
                  </a:lnTo>
                  <a:cubicBezTo>
                    <a:pt x="149605" y="0"/>
                    <a:pt x="155404" y="5777"/>
                    <a:pt x="155404" y="12902"/>
                  </a:cubicBezTo>
                  <a:cubicBezTo>
                    <a:pt x="155404" y="20026"/>
                    <a:pt x="149606" y="25803"/>
                    <a:pt x="142453" y="25803"/>
                  </a:cubicBezTo>
                  <a:lnTo>
                    <a:pt x="12950" y="25803"/>
                  </a:lnTo>
                  <a:cubicBezTo>
                    <a:pt x="5798" y="25803"/>
                    <a:pt x="0" y="20026"/>
                    <a:pt x="0" y="12902"/>
                  </a:cubicBezTo>
                  <a:cubicBezTo>
                    <a:pt x="0" y="5777"/>
                    <a:pt x="5798" y="0"/>
                    <a:pt x="129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1156"/>
            <p:cNvSpPr/>
            <p:nvPr/>
          </p:nvSpPr>
          <p:spPr>
            <a:xfrm>
              <a:off x="6396228" y="407501"/>
              <a:ext cx="155404" cy="25803"/>
            </a:xfrm>
            <a:custGeom>
              <a:avLst/>
              <a:gdLst/>
              <a:ahLst/>
              <a:cxnLst/>
              <a:rect l="0" t="0" r="0" b="0"/>
              <a:pathLst>
                <a:path w="155404" h="25803">
                  <a:moveTo>
                    <a:pt x="12950" y="0"/>
                  </a:moveTo>
                  <a:lnTo>
                    <a:pt x="142454" y="0"/>
                  </a:lnTo>
                  <a:cubicBezTo>
                    <a:pt x="149606" y="0"/>
                    <a:pt x="155404" y="5777"/>
                    <a:pt x="155404" y="12902"/>
                  </a:cubicBezTo>
                  <a:cubicBezTo>
                    <a:pt x="155404" y="20026"/>
                    <a:pt x="149606" y="25803"/>
                    <a:pt x="142454" y="25803"/>
                  </a:cubicBezTo>
                  <a:lnTo>
                    <a:pt x="12951" y="25803"/>
                  </a:lnTo>
                  <a:cubicBezTo>
                    <a:pt x="5799" y="25803"/>
                    <a:pt x="0" y="20026"/>
                    <a:pt x="0" y="12902"/>
                  </a:cubicBezTo>
                  <a:cubicBezTo>
                    <a:pt x="0" y="5777"/>
                    <a:pt x="5799" y="0"/>
                    <a:pt x="129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1157"/>
            <p:cNvSpPr/>
            <p:nvPr/>
          </p:nvSpPr>
          <p:spPr>
            <a:xfrm>
              <a:off x="6396228" y="459107"/>
              <a:ext cx="155404" cy="25803"/>
            </a:xfrm>
            <a:custGeom>
              <a:avLst/>
              <a:gdLst/>
              <a:ahLst/>
              <a:cxnLst/>
              <a:rect l="0" t="0" r="0" b="0"/>
              <a:pathLst>
                <a:path w="155404" h="25803">
                  <a:moveTo>
                    <a:pt x="12951" y="0"/>
                  </a:moveTo>
                  <a:lnTo>
                    <a:pt x="142454" y="0"/>
                  </a:lnTo>
                  <a:cubicBezTo>
                    <a:pt x="149606" y="0"/>
                    <a:pt x="155404" y="5777"/>
                    <a:pt x="155404" y="12902"/>
                  </a:cubicBezTo>
                  <a:cubicBezTo>
                    <a:pt x="155404" y="20026"/>
                    <a:pt x="149606" y="25803"/>
                    <a:pt x="142454" y="25803"/>
                  </a:cubicBezTo>
                  <a:lnTo>
                    <a:pt x="12951" y="25803"/>
                  </a:lnTo>
                  <a:cubicBezTo>
                    <a:pt x="5799" y="25803"/>
                    <a:pt x="1" y="20026"/>
                    <a:pt x="1" y="12902"/>
                  </a:cubicBezTo>
                  <a:cubicBezTo>
                    <a:pt x="0" y="5777"/>
                    <a:pt x="5799" y="0"/>
                    <a:pt x="129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1158"/>
            <p:cNvSpPr/>
            <p:nvPr/>
          </p:nvSpPr>
          <p:spPr>
            <a:xfrm>
              <a:off x="6499831" y="538237"/>
              <a:ext cx="103603" cy="25800"/>
            </a:xfrm>
            <a:custGeom>
              <a:avLst/>
              <a:gdLst/>
              <a:ahLst/>
              <a:cxnLst/>
              <a:rect l="0" t="0" r="0" b="0"/>
              <a:pathLst>
                <a:path w="103603" h="25800">
                  <a:moveTo>
                    <a:pt x="12950" y="0"/>
                  </a:moveTo>
                  <a:lnTo>
                    <a:pt x="90653" y="0"/>
                  </a:lnTo>
                  <a:cubicBezTo>
                    <a:pt x="97804" y="0"/>
                    <a:pt x="103603" y="5777"/>
                    <a:pt x="103603" y="12899"/>
                  </a:cubicBezTo>
                  <a:cubicBezTo>
                    <a:pt x="103603" y="20024"/>
                    <a:pt x="97804" y="25800"/>
                    <a:pt x="90653" y="25800"/>
                  </a:cubicBezTo>
                  <a:lnTo>
                    <a:pt x="12950" y="25800"/>
                  </a:lnTo>
                  <a:cubicBezTo>
                    <a:pt x="5799" y="25800"/>
                    <a:pt x="0" y="20024"/>
                    <a:pt x="0" y="12899"/>
                  </a:cubicBezTo>
                  <a:cubicBezTo>
                    <a:pt x="0" y="5777"/>
                    <a:pt x="5799" y="0"/>
                    <a:pt x="129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792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65778" y="564444"/>
            <a:ext cx="8387644" cy="99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9555" y="799547"/>
            <a:ext cx="7653867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АОП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регламентируется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533" y="1738489"/>
            <a:ext cx="11343217" cy="44012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29 декабря 2012 г. № 273-ФЗ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Федерации»;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Нормативно-методические документы Минобразования Российской Федерации и другие нормативно-правовые акты в области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разработки и структуре АОП МАОУ СШ 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156;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 МАОУ СШ 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156;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СШ №156.</a:t>
            </a:r>
          </a:p>
          <a:p>
            <a:pPr marL="514350" indent="-514350" algn="just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65778" y="564444"/>
            <a:ext cx="8387644" cy="99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9555" y="799547"/>
            <a:ext cx="7653867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АОП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этапы: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533" y="1738489"/>
            <a:ext cx="11343217" cy="45243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предварительная оценка особых образовательных потребностей ребенка с ОВЗ и запроса родителей;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примерных адаптированных основных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иагностический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проведение комплексного обследования ребенка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ППк;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необходимых ребенку с ОВЗ специальных образовательных условий с учетом возможностей и дефицитов развития;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проектирование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АОП;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временных границ реализации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 ( 1 учебный год); 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АОП; 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и критериев мониторинга эффективности учебной и коррекционной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</a:p>
          <a:p>
            <a:pPr lvl="0"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практическое применение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анализ эффективности работы, динамики развития и учебных достижений ребенка; внесение корректив в АОП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65778" y="564444"/>
            <a:ext cx="8387644" cy="99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13" y="768767"/>
            <a:ext cx="9326879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этапе разработки АОП необходимо учитывать информацию, содержащуюся в заключении ПМПК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рекомендациях ППк и отражать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в содержании АОП.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533" y="2304288"/>
            <a:ext cx="11222059" cy="36625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структуру АОП включается три раздела: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(пояснительная записка; планируемые результаты; система достигнутых результатов);</a:t>
            </a:r>
          </a:p>
          <a:p>
            <a:pPr marL="20638" indent="341313" algn="just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блока: образовательный, коррекционный и воспитательный)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638" indent="341313" algn="just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(Учебный план, Календарный учебный план, План внеурочной деятельности; система условий (кадровые, МТ и иные)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8356" y="286603"/>
            <a:ext cx="8367324" cy="853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2044" y="1845734"/>
            <a:ext cx="7250628" cy="39567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(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организации, назначение программы, срок реализации, адресность программы (фамилия, имя обучающегося, год обучения), гриф утверждения руководителем, председателем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ППк,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специалиста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ответственного за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реализацию Программы,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с родителями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8" y="1613892"/>
            <a:ext cx="3826933" cy="46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00" y="286603"/>
            <a:ext cx="8818880" cy="97775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АОП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790" y="1613892"/>
            <a:ext cx="11711370" cy="47417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90488" lvl="0" indent="-90488" algn="ctr">
              <a:lnSpc>
                <a:spcPct val="12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90488" algn="just">
              <a:lnSpc>
                <a:spcPct val="120000"/>
              </a:lnSpc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блок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Обучающийся по всем учебным предметам обучается в классе по учебно-методическому комплексу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России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Оценку проводит учитель класса.</a:t>
            </a:r>
          </a:p>
          <a:p>
            <a:pPr marL="90488" lvl="0" indent="90488" algn="just"/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Коррекционный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оценки достижений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освоения программы коррекционной работы,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выступает наличие положительной динамики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преодолении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и определенных АОП дефицитов.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90488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осуществляться с помощью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мониторинговых процедур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блок: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вносится информация из Плана воспитательной работы школы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(ссылка на этот документ)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00" y="286603"/>
            <a:ext cx="8818880" cy="97775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8578" y="1845734"/>
            <a:ext cx="10117102" cy="42615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marL="90488" lvl="0" indent="-90488" algn="ctr">
              <a:lnSpc>
                <a:spcPct val="12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lvl="0" indent="180975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Рабочие программы по предметам: </a:t>
            </a:r>
          </a:p>
          <a:p>
            <a:pPr marL="90488" lvl="0" indent="271463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«Русский язык» – 2 ч в неделю; </a:t>
            </a:r>
          </a:p>
          <a:p>
            <a:pPr marL="90488" lvl="0" indent="271463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«Литературное чтение» - 2 ч в неделю.</a:t>
            </a:r>
          </a:p>
          <a:p>
            <a:pPr marL="90488" lvl="0" indent="180975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 Программы коррекционно-развивающей области: </a:t>
            </a:r>
          </a:p>
          <a:p>
            <a:pPr marL="90488" lv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Рабочая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учителя-логопеда; </a:t>
            </a:r>
          </a:p>
          <a:p>
            <a:pPr marL="90488" lv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Рабочая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ПМПК).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lvl="0" indent="180975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Программа воспитательной работы: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(ссылка на АООП и сайт школы)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lv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План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работы, </a:t>
            </a:r>
          </a:p>
          <a:p>
            <a:pPr marL="90488" lvl="0" indent="271463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 внеурочной деятельности, План работы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00" y="286603"/>
            <a:ext cx="8818880" cy="132728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4490" y="1845735"/>
            <a:ext cx="5531554" cy="73942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коррекционной работы (Приложения 4,5)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9" y="1845733"/>
            <a:ext cx="2207313" cy="3087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03" y="1837266"/>
            <a:ext cx="2455276" cy="30959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6790" y="5034844"/>
            <a:ext cx="4764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отдельных учебных предметов (Приложения 1,2)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14" y="2754489"/>
            <a:ext cx="2826963" cy="3330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04" y="2754489"/>
            <a:ext cx="2816518" cy="33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00" y="286603"/>
            <a:ext cx="8818880" cy="97775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3"/>
            <a:ext cx="10733477" cy="441959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</a:p>
          <a:p>
            <a:pPr marL="742950" lvl="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</a:t>
            </a:r>
          </a:p>
          <a:p>
            <a:pPr marL="742950" lvl="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(при наличии из ПМПК)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1441</TotalTime>
  <Words>658</Words>
  <Application>Microsoft Office PowerPoint</Application>
  <PresentationFormat>Широкоэкранный</PresentationFormat>
  <Paragraphs>68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Times New Roman</vt:lpstr>
      <vt:lpstr>Wingdings</vt:lpstr>
      <vt:lpstr>Ретро</vt:lpstr>
      <vt:lpstr>  Разработка и оформление адаптированной образовательной программы  (на примере программы для обучающегося 1 класса с особенностями здоровья – ТНР)</vt:lpstr>
      <vt:lpstr>Презентация PowerPoint</vt:lpstr>
      <vt:lpstr>Презентация PowerPoint</vt:lpstr>
      <vt:lpstr>Презентация PowerPoint</vt:lpstr>
      <vt:lpstr>Структура АОП</vt:lpstr>
      <vt:lpstr>Структура АОП</vt:lpstr>
      <vt:lpstr>Структура АОП</vt:lpstr>
      <vt:lpstr>Структура АОП Содержательный раздел</vt:lpstr>
      <vt:lpstr>Структура АОП</vt:lpstr>
      <vt:lpstr>По итогам завершения учебного года специалистами сопровождения проводится мониторинг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воспитательной работы I четверти</dc:title>
  <dc:creator>adm</dc:creator>
  <cp:lastModifiedBy>6-6-1</cp:lastModifiedBy>
  <cp:revision>175</cp:revision>
  <cp:lastPrinted>2021-12-29T03:11:37Z</cp:lastPrinted>
  <dcterms:created xsi:type="dcterms:W3CDTF">2019-11-07T02:00:31Z</dcterms:created>
  <dcterms:modified xsi:type="dcterms:W3CDTF">2023-01-27T04:29:03Z</dcterms:modified>
</cp:coreProperties>
</file>