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7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2A60D-1E24-4F07-B504-A462BE176132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F44F6-9EE7-4E30-916E-104187A20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7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1FAB372-4B0E-455D-BABD-9564446F55F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E143EDD-24BF-49B8-ADE4-2F4D186CF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22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B372-4B0E-455D-BABD-9564446F55F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3EDD-24BF-49B8-ADE4-2F4D186CF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88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B372-4B0E-455D-BABD-9564446F55F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3EDD-24BF-49B8-ADE4-2F4D186CF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2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B372-4B0E-455D-BABD-9564446F55F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3EDD-24BF-49B8-ADE4-2F4D186CF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5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1FAB372-4B0E-455D-BABD-9564446F55F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E143EDD-24BF-49B8-ADE4-2F4D186CF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19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B372-4B0E-455D-BABD-9564446F55F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3EDD-24BF-49B8-ADE4-2F4D186CF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2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B372-4B0E-455D-BABD-9564446F55F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3EDD-24BF-49B8-ADE4-2F4D186CF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4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B372-4B0E-455D-BABD-9564446F55F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3EDD-24BF-49B8-ADE4-2F4D186CF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74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B372-4B0E-455D-BABD-9564446F55F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3EDD-24BF-49B8-ADE4-2F4D186CF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4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B372-4B0E-455D-BABD-9564446F55F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143EDD-24BF-49B8-ADE4-2F4D186CF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5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1FAB372-4B0E-455D-BABD-9564446F55F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143EDD-24BF-49B8-ADE4-2F4D186CF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5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1FAB372-4B0E-455D-BABD-9564446F55F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143EDD-24BF-49B8-ADE4-2F4D186CFE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408154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338"/>
            <a:ext cx="12257209" cy="7004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354" y="240057"/>
            <a:ext cx="72184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anose="020B0502040204020203" pitchFamily="34" charset="0"/>
              </a:rPr>
              <a:t>Проект выполнил : Ученик 3 «А» класса – </a:t>
            </a:r>
            <a:r>
              <a:rPr lang="ru-RU" sz="48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anose="020B0502040204020203" pitchFamily="34" charset="0"/>
              </a:rPr>
              <a:t>Бочарников</a:t>
            </a:r>
            <a:r>
              <a:rPr lang="ru-RU" sz="4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anose="020B0502040204020203" pitchFamily="34" charset="0"/>
              </a:rPr>
              <a:t> Артём</a:t>
            </a:r>
            <a:endParaRPr lang="ru-RU" sz="4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8604" y="4479963"/>
            <a:ext cx="7262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anose="020B0502040204020203" pitchFamily="34" charset="0"/>
              </a:rPr>
              <a:t>Руководитель проектной работы : Соловьева Я.Л</a:t>
            </a:r>
            <a:r>
              <a:rPr lang="ru-RU" u="sng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u="sng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582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 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27334" y="1907931"/>
            <a:ext cx="85373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dirty="0"/>
              <a:t>В результате проведенного исследования по проекту «Как образуется лава?» была успешно подтверждена моя гипотеза о том, что лава формируется благодаря процессам, происходящим в глубинах Земли. Я предположил, что в результате высоких температур и давлений большие камни и минералы расплавляются, образуя магму. Этот процесс действительно является ключевым в образовании лавы, которая в дальнейшем поднимается на поверхность через вулканические массивы.</a:t>
            </a:r>
          </a:p>
          <a:p>
            <a:pPr fontAlgn="base"/>
            <a:r>
              <a:rPr lang="ru-RU" sz="1400" dirty="0"/>
              <a:t>В ходе эксперимента я изучил различные аспекты вулканической активности, включая процессы плавления пород в мантии и механизм их выхода на поверхность. Полученные данные подтвердили, что высокая температура и давление, а также наличие воды и других летучих веществ, играют значительную роль в формировании магмы. Как только ее объем достигает критической массы, магма начинает подниматься к поверхности, и при сбросе давления происходит извержение, в результате чего лава выливается наружу.</a:t>
            </a:r>
          </a:p>
          <a:p>
            <a:pPr fontAlgn="base"/>
            <a:r>
              <a:rPr lang="ru-RU" sz="1400" dirty="0"/>
              <a:t>Таким образом, экспериментальные и теоретические исследования подтвердили мою гипотезу, установив, что лава является прямым следствием геологических процессов, происходящих на больших глубинах Земли.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15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4591" cy="6928338"/>
          </a:xfrm>
        </p:spPr>
      </p:pic>
      <p:sp>
        <p:nvSpPr>
          <p:cNvPr id="7" name="TextBox 6"/>
          <p:cNvSpPr txBox="1"/>
          <p:nvPr/>
        </p:nvSpPr>
        <p:spPr>
          <a:xfrm>
            <a:off x="2505808" y="1863969"/>
            <a:ext cx="6075484" cy="341632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Тема проекта </a:t>
            </a:r>
            <a:r>
              <a:rPr lang="ru-RU" sz="7200" dirty="0" smtClean="0">
                <a:latin typeface="Bahnschrift SemiBold Condensed" panose="020B0502040204020203" pitchFamily="34" charset="0"/>
              </a:rPr>
              <a:t>: </a:t>
            </a: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Как образуется лава в вулканах?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7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32940"/>
            <a:ext cx="3090529" cy="3303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38" y="858999"/>
            <a:ext cx="4424420" cy="24820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78877" y="1024918"/>
            <a:ext cx="5627077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исследования :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Вулкан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0123" y="4026877"/>
            <a:ext cx="468630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Предмет исследования : </a:t>
            </a:r>
            <a:r>
              <a:rPr lang="ru-RU" sz="2400" dirty="0" smtClean="0"/>
              <a:t>Процессы внутри вулкана, которые приводят к образованию лавы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094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8" y="763776"/>
            <a:ext cx="5028088" cy="267868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8538" y="3634740"/>
            <a:ext cx="4589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Гипотеза исследования : </a:t>
            </a:r>
          </a:p>
          <a:p>
            <a:r>
              <a:rPr lang="ru-RU" dirty="0" smtClean="0"/>
              <a:t>Я предполагаю, </a:t>
            </a:r>
            <a:r>
              <a:rPr lang="ru-RU" dirty="0"/>
              <a:t>что лава образуется из-за того, что в глубине земли греются большие камни и минералы, которые расплавляются от высокой температуры и давления. Тогда, когда их много, они начинают выходить на поверхность через вулкан.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26116" y="6858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Методы исследования :</a:t>
            </a:r>
          </a:p>
          <a:p>
            <a:r>
              <a:rPr lang="ru-RU" dirty="0" smtClean="0"/>
              <a:t>1. Теоретические : Анализ Интернет-ресурсов;</a:t>
            </a:r>
          </a:p>
          <a:p>
            <a:r>
              <a:rPr lang="ru-RU" dirty="0" smtClean="0"/>
              <a:t>2. Экспериментальные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06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исследования :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ru-RU" sz="1900" dirty="0"/>
              <a:t>Во-первых, вулканы — это интересные и мощные природные явления, которые могут сильно влиять на нашу планету. Когда вулкан извергается, он может выбрасывать лаву, пепел и газы, что может изменять ландшафт, создавать новые земли и даже влиять на климат. Понимание того, как образуется лава, может помочь нам предсказать, когда вулканы могут проснуться и начать извергать свои содержимое. Это важно для безопасности людей, которые живут рядом с вулканами.</a:t>
            </a:r>
          </a:p>
          <a:p>
            <a:pPr marL="0" indent="0" fontAlgn="base">
              <a:buNone/>
            </a:pPr>
            <a:r>
              <a:rPr lang="ru-RU" sz="1900" dirty="0"/>
              <a:t>Во-вторых, изучение лавы и вулканов помогает нам лучше понять Землю. Зная, как образуется лава, мы можем узнать о том, что происходит глубоко внутри нашей планеты, где температура и давление очень высоки. Это помогает учёным раскрывать тайны о том, как Земля была сформирована и как она меняется со временем.</a:t>
            </a:r>
          </a:p>
          <a:p>
            <a:pPr marL="0" indent="0" fontAlgn="base">
              <a:buNone/>
            </a:pPr>
            <a:r>
              <a:rPr lang="ru-RU" sz="1900" dirty="0"/>
              <a:t>Кроме того, исследование вулканов может помочь в развитии науки и технологий. Например, учёные могут использовать знание о вулканах для создания систем предупреждения, чтобы люди могли вовремя покинуть опасные районы, если начнётся извержение.</a:t>
            </a:r>
          </a:p>
          <a:p>
            <a:pPr marL="0" indent="0" fontAlgn="base">
              <a:buNone/>
            </a:pPr>
            <a:r>
              <a:rPr lang="ru-RU" sz="1900" dirty="0"/>
              <a:t>В целом, исследование того, как образуется лава в вулканах, помогает нам не только понимать природу, но и заботиться о безопасности людей, а также изучать нашу планету, её прошлое и будущее. Поэтому это исследование очень актуально и интересно!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32" y="5411541"/>
            <a:ext cx="4792491" cy="1033752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514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вулкан?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12230"/>
            <a:ext cx="5898354" cy="3932237"/>
          </a:xfrm>
        </p:spPr>
      </p:pic>
      <p:sp>
        <p:nvSpPr>
          <p:cNvPr id="7" name="TextBox 6"/>
          <p:cNvSpPr txBox="1"/>
          <p:nvPr/>
        </p:nvSpPr>
        <p:spPr>
          <a:xfrm>
            <a:off x="7297615" y="2242038"/>
            <a:ext cx="408842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200" dirty="0"/>
              <a:t>Вулкан </a:t>
            </a:r>
            <a:r>
              <a:rPr lang="ru-RU" sz="1200" dirty="0" smtClean="0"/>
              <a:t> - это </a:t>
            </a:r>
            <a:r>
              <a:rPr lang="ru-RU" sz="1200" dirty="0"/>
              <a:t>такая большая гора или холм, из которого может выходить расплавленная порода, дым и газы. Но как это происходит? Внутри Земли есть горячие расплавленные камни, которые называются магмой. Когда эта магма поднимается на поверхность, она выходит через вулкан. Когда магма вырывается наружу, она называется лавой.</a:t>
            </a:r>
          </a:p>
          <a:p>
            <a:pPr fontAlgn="base"/>
            <a:r>
              <a:rPr lang="ru-RU" sz="1200" dirty="0"/>
              <a:t>Лава </a:t>
            </a:r>
            <a:r>
              <a:rPr lang="en-US" sz="1200" dirty="0" smtClean="0"/>
              <a:t>- </a:t>
            </a:r>
            <a:r>
              <a:rPr lang="ru-RU" sz="1200" dirty="0" smtClean="0"/>
              <a:t>это </a:t>
            </a:r>
            <a:r>
              <a:rPr lang="ru-RU" sz="1200" dirty="0"/>
              <a:t>расплавленная порода, которая выходит из вулкана во время извержения. Когда она попадает на поверхность земли, то может течь, как река, или взрываться, создавая облака пепла и камней. Лава очень горячая, и когда она остывает, то превращается в твёрдый камень. Так появляются новые земли, и вулканы могут расти и меняться с течением времени. В общем, вулкан </a:t>
            </a:r>
            <a:r>
              <a:rPr lang="en-US" sz="1200" dirty="0" smtClean="0"/>
              <a:t>-</a:t>
            </a:r>
            <a:r>
              <a:rPr lang="ru-RU" sz="1200" dirty="0" smtClean="0"/>
              <a:t> </a:t>
            </a:r>
            <a:r>
              <a:rPr lang="ru-RU" sz="1200" dirty="0"/>
              <a:t>это «дыра» в земле, из которой выходит горячая магма, а лава </a:t>
            </a:r>
            <a:r>
              <a:rPr lang="en-US" sz="1200" dirty="0" smtClean="0"/>
              <a:t>-</a:t>
            </a:r>
            <a:r>
              <a:rPr lang="ru-RU" sz="1200" dirty="0" smtClean="0"/>
              <a:t>это </a:t>
            </a:r>
            <a:r>
              <a:rPr lang="ru-RU" sz="1200" dirty="0"/>
              <a:t>та магма, которая уже вышла на поверхность</a:t>
            </a:r>
            <a:r>
              <a:rPr lang="ru-RU" sz="1200" dirty="0" smtClean="0"/>
              <a:t>. </a:t>
            </a:r>
            <a:r>
              <a:rPr lang="en-US" sz="900" dirty="0" smtClean="0"/>
              <a:t>[</a:t>
            </a:r>
            <a:r>
              <a:rPr lang="ru-RU" sz="900" dirty="0"/>
              <a:t>Вулканы и их извержения» (авторы: Г. А. </a:t>
            </a:r>
            <a:r>
              <a:rPr lang="ru-RU" sz="900" dirty="0" err="1"/>
              <a:t>Стерлигов</a:t>
            </a:r>
            <a:r>
              <a:rPr lang="ru-RU" sz="900" dirty="0"/>
              <a:t>, В. Г. </a:t>
            </a:r>
            <a:r>
              <a:rPr lang="ru-RU" sz="900" dirty="0" smtClean="0"/>
              <a:t>Гальперин</a:t>
            </a:r>
            <a:r>
              <a:rPr lang="en-US" sz="900" dirty="0" smtClean="0"/>
              <a:t>]</a:t>
            </a:r>
            <a:endParaRPr lang="ru-RU" sz="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86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как же образуется лава?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585" y="1742635"/>
            <a:ext cx="4920762" cy="3931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Земная кора состоит из нескольких литосферных плит, которые очень медленно и непрерывно движутся. В местах, где литосферные плиты сталкиваются и наползают друг на друга, часть земной коры проталкивается ниже, в мантию, следующий слой Земли. Там она переплавляется и образует магму – массу расплавленной породы с растворёнными в ней газами и парами воды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Магма легче мантии, поэтому она скапливается наверху и сквозь трещины и стыки в земной коре пытается вырваться наружу. Этот процесс и называется извержением вулкана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09" y="2111912"/>
            <a:ext cx="4438223" cy="279419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620609" y="5003826"/>
            <a:ext cx="5213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Тектоника литосферных плит </a:t>
            </a:r>
            <a:endParaRPr lang="ru-RU" sz="2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6796455" y="4652134"/>
            <a:ext cx="307729" cy="3516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44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Ключевская сопка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Стоп ! Интересный факт.</a:t>
            </a:r>
          </a:p>
          <a:p>
            <a:pPr marL="457200" indent="-457200">
              <a:buAutoNum type="arabicPeriod"/>
            </a:pPr>
            <a:r>
              <a:rPr lang="ru-RU" dirty="0" smtClean="0"/>
              <a:t>Скорость </a:t>
            </a:r>
            <a:r>
              <a:rPr lang="ru-RU" dirty="0"/>
              <a:t>вытекания лавы из жерла извергающегося вулкана может достигать 70-90 километров в </a:t>
            </a:r>
            <a:r>
              <a:rPr lang="ru-RU" dirty="0" smtClean="0"/>
              <a:t>час.</a:t>
            </a:r>
          </a:p>
          <a:p>
            <a:pPr marL="0" indent="0">
              <a:buNone/>
            </a:pPr>
            <a:r>
              <a:rPr lang="ru-RU" dirty="0" smtClean="0"/>
              <a:t>Но как же хорошо, что :</a:t>
            </a:r>
          </a:p>
          <a:p>
            <a:pPr marL="0" indent="0">
              <a:buNone/>
            </a:pPr>
            <a:r>
              <a:rPr lang="ru-RU" dirty="0" smtClean="0"/>
              <a:t>2.</a:t>
            </a:r>
            <a:r>
              <a:rPr lang="ru-RU" dirty="0"/>
              <a:t> На суше вулканов впятеро меньше, чем под водой.</a:t>
            </a:r>
          </a:p>
          <a:p>
            <a:pPr marL="0" indent="0">
              <a:buNone/>
            </a:pPr>
            <a:r>
              <a:rPr lang="ru-RU" dirty="0" smtClean="0"/>
              <a:t>Кстати :</a:t>
            </a:r>
          </a:p>
          <a:p>
            <a:pPr marL="0" indent="0">
              <a:buNone/>
            </a:pPr>
            <a:r>
              <a:rPr lang="ru-RU" dirty="0" smtClean="0"/>
              <a:t>3.</a:t>
            </a:r>
            <a:r>
              <a:rPr lang="ru-RU" dirty="0"/>
              <a:t> Самый активный в северном полушарии вулкан — </a:t>
            </a:r>
            <a:r>
              <a:rPr lang="ru-RU" u="sng" dirty="0"/>
              <a:t>Ключевская сопка на Камчатке.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Считается, что имя Ключевской Сопке дал знаменитый русский первопроходец Владимир Атласов, писавший «</a:t>
            </a:r>
            <a:r>
              <a:rPr lang="ru-RU" dirty="0" err="1"/>
              <a:t>скаску</a:t>
            </a:r>
            <a:r>
              <a:rPr lang="ru-RU" dirty="0"/>
              <a:t>» (отчет) об открытых им землях: «А от устья идти вверх по Камчатке-реке неделю, есть гора — подобна хлебному скирду, велика и гораздо высока, а другая близ ее ж — подобна сенному стогу и высока гораздо: из нее днем идет дым, а ночью искры и зарево… А из-под тех гор вышла река ключевая, а в ней вода зелена». Видимо, именно от упомянутой путешественником ключевой реки и произошло название огненной сопки.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31" y="3361103"/>
            <a:ext cx="3478823" cy="32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8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792" y="2462602"/>
            <a:ext cx="10058400" cy="1371600"/>
          </a:xfrm>
        </p:spPr>
        <p:txBody>
          <a:bodyPr/>
          <a:lstStyle/>
          <a:p>
            <a:r>
              <a:rPr lang="ru-RU" dirty="0" smtClean="0"/>
              <a:t>Время экспериментов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368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71</TotalTime>
  <Words>933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Bahnschrift SemiBold Condensed</vt:lpstr>
      <vt:lpstr>Bahnschrift SemiLight</vt:lpstr>
      <vt:lpstr>Calibri</vt:lpstr>
      <vt:lpstr>Century Gothic</vt:lpstr>
      <vt:lpstr>Wingdings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 исследования :</vt:lpstr>
      <vt:lpstr>Что такое вулкан?</vt:lpstr>
      <vt:lpstr>Но как же образуется лава?</vt:lpstr>
      <vt:lpstr>Ключевская сопка</vt:lpstr>
      <vt:lpstr>Время экспериментов </vt:lpstr>
      <vt:lpstr>Вывод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Соловьев Всеволод</dc:creator>
  <cp:lastModifiedBy>Соловьев Всеволод</cp:lastModifiedBy>
  <cp:revision>8</cp:revision>
  <dcterms:created xsi:type="dcterms:W3CDTF">2025-02-03T10:16:12Z</dcterms:created>
  <dcterms:modified xsi:type="dcterms:W3CDTF">2025-02-03T11:27:56Z</dcterms:modified>
</cp:coreProperties>
</file>